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59" r:id="rId5"/>
    <p:sldMasterId id="2147483678" r:id="rId6"/>
    <p:sldMasterId id="2147483690" r:id="rId7"/>
    <p:sldMasterId id="2147483660" r:id="rId8"/>
    <p:sldMasterId id="2147483698" r:id="rId9"/>
  </p:sldMasterIdLst>
  <p:notesMasterIdLst>
    <p:notesMasterId r:id="rId58"/>
  </p:notesMasterIdLst>
  <p:sldIdLst>
    <p:sldId id="256" r:id="rId10"/>
    <p:sldId id="260" r:id="rId11"/>
    <p:sldId id="275" r:id="rId12"/>
    <p:sldId id="287" r:id="rId13"/>
    <p:sldId id="320" r:id="rId14"/>
    <p:sldId id="282" r:id="rId15"/>
    <p:sldId id="273" r:id="rId16"/>
    <p:sldId id="302" r:id="rId17"/>
    <p:sldId id="312" r:id="rId18"/>
    <p:sldId id="313" r:id="rId19"/>
    <p:sldId id="304" r:id="rId20"/>
    <p:sldId id="324" r:id="rId21"/>
    <p:sldId id="294" r:id="rId22"/>
    <p:sldId id="298" r:id="rId23"/>
    <p:sldId id="295" r:id="rId24"/>
    <p:sldId id="300" r:id="rId25"/>
    <p:sldId id="296" r:id="rId26"/>
    <p:sldId id="259" r:id="rId27"/>
    <p:sldId id="314" r:id="rId28"/>
    <p:sldId id="258" r:id="rId29"/>
    <p:sldId id="319" r:id="rId30"/>
    <p:sldId id="321" r:id="rId31"/>
    <p:sldId id="263" r:id="rId32"/>
    <p:sldId id="288" r:id="rId33"/>
    <p:sldId id="291" r:id="rId34"/>
    <p:sldId id="290" r:id="rId35"/>
    <p:sldId id="289" r:id="rId36"/>
    <p:sldId id="317" r:id="rId37"/>
    <p:sldId id="323" r:id="rId38"/>
    <p:sldId id="322" r:id="rId39"/>
    <p:sldId id="315" r:id="rId40"/>
    <p:sldId id="262" r:id="rId41"/>
    <p:sldId id="301" r:id="rId42"/>
    <p:sldId id="318" r:id="rId43"/>
    <p:sldId id="265" r:id="rId44"/>
    <p:sldId id="280" r:id="rId45"/>
    <p:sldId id="292" r:id="rId46"/>
    <p:sldId id="274" r:id="rId47"/>
    <p:sldId id="293" r:id="rId48"/>
    <p:sldId id="305" r:id="rId49"/>
    <p:sldId id="306" r:id="rId50"/>
    <p:sldId id="307" r:id="rId51"/>
    <p:sldId id="308" r:id="rId52"/>
    <p:sldId id="309" r:id="rId53"/>
    <p:sldId id="310" r:id="rId54"/>
    <p:sldId id="311" r:id="rId55"/>
    <p:sldId id="286" r:id="rId56"/>
    <p:sldId id="316"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Wheatley" initials="" lastIdx="7" clrIdx="0"/>
  <p:cmAuthor id="2" name="Spencer Yates" initials="" lastIdx="7" clrIdx="1"/>
  <p:cmAuthor id="3" name="Coşkun Deniz"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8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B96CC-33F1-4317-BA4E-E484BA9BB818}" v="891" dt="2023-09-12T21:41:35.814"/>
    <p1510:client id="{4168BB34-6611-6459-0400-E5AB5E02B4F2}" v="23" dt="2023-09-15T09:24:43"/>
    <p1510:client id="{44CAE071-9523-405B-AF00-8DC8BDB936F8}" v="694" dt="2023-09-13T19:54:45.588"/>
    <p1510:client id="{55142971-B266-4747-A66A-5FA0DDD46E41}" v="43" dt="2023-09-13T20:00:35.775"/>
    <p1510:client id="{5C23B0B2-5BAB-4362-857E-B4929B38994F}" v="40" dt="2023-09-12T21:53:37.660"/>
    <p1510:client id="{7DD03FB3-ADAF-4F06-A58B-FDD047E91E5F}" v="23" dt="2023-09-13T20:52:30.767"/>
    <p1510:client id="{86D8F96A-23C9-489A-B63A-D5255EEB021A}" v="4" dt="2023-09-12T09:10:42.466"/>
    <p1510:client id="{88F531EE-8598-4F6D-A285-DC7C3AFD28F4}" v="7" dt="2023-09-14T16:33:05.131"/>
    <p1510:client id="{91A5728F-9F68-4E9F-A94A-48A720594851}" v="162" dt="2023-09-14T11:38:21.706"/>
    <p1510:client id="{9D5DDB25-25D4-4F18-B8FE-DF2ABC993F72}" v="17" dt="2023-09-13T20:51:06.929"/>
    <p1510:client id="{AAA28930-A912-4320-90DD-BE9179BA13A6}" v="23" dt="2023-09-13T20:59:25.756"/>
    <p1510:client id="{D6B29F86-56F2-4AC4-BFA9-8E0216DD9F29}" v="66" dt="2023-09-13T16:32:57.713"/>
    <p1510:client id="{DDCD0CE4-920D-4616-A49F-BBEB2E728ACC}" v="403" dt="2023-09-12T21:35:57.505"/>
    <p1510:client id="{EFDBE8D1-5163-448F-B99C-E8FCAB00027B}" v="97" dt="2023-09-13T16:30:45.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 Beales" userId="S::cbeales@ormistondenes.co.uk::4cac267b-7f80-4d56-b5ab-4cc546dcff74" providerId="AD" clId="Web-{55142971-B266-4747-A66A-5FA0DDD46E41}"/>
    <pc:docChg chg="addSld modSld">
      <pc:chgData name="C Beales" userId="S::cbeales@ormistondenes.co.uk::4cac267b-7f80-4d56-b5ab-4cc546dcff74" providerId="AD" clId="Web-{55142971-B266-4747-A66A-5FA0DDD46E41}" dt="2023-09-13T20:00:35.775" v="36"/>
      <pc:docMkLst>
        <pc:docMk/>
      </pc:docMkLst>
      <pc:sldChg chg="addAnim">
        <pc:chgData name="C Beales" userId="S::cbeales@ormistondenes.co.uk::4cac267b-7f80-4d56-b5ab-4cc546dcff74" providerId="AD" clId="Web-{55142971-B266-4747-A66A-5FA0DDD46E41}" dt="2023-09-13T19:57:12.170" v="10"/>
        <pc:sldMkLst>
          <pc:docMk/>
          <pc:sldMk cId="1189932831" sldId="287"/>
        </pc:sldMkLst>
      </pc:sldChg>
      <pc:sldChg chg="addSp delSp modSp">
        <pc:chgData name="C Beales" userId="S::cbeales@ormistondenes.co.uk::4cac267b-7f80-4d56-b5ab-4cc546dcff74" providerId="AD" clId="Web-{55142971-B266-4747-A66A-5FA0DDD46E41}" dt="2023-09-13T20:00:35.775" v="36"/>
        <pc:sldMkLst>
          <pc:docMk/>
          <pc:sldMk cId="1278178604" sldId="288"/>
        </pc:sldMkLst>
        <pc:spChg chg="del">
          <ac:chgData name="C Beales" userId="S::cbeales@ormistondenes.co.uk::4cac267b-7f80-4d56-b5ab-4cc546dcff74" providerId="AD" clId="Web-{55142971-B266-4747-A66A-5FA0DDD46E41}" dt="2023-09-13T20:00:35.775" v="36"/>
          <ac:spMkLst>
            <pc:docMk/>
            <pc:sldMk cId="1278178604" sldId="288"/>
            <ac:spMk id="3" creationId="{714A0C45-0D26-300F-183F-271C0921AF39}"/>
          </ac:spMkLst>
        </pc:spChg>
        <pc:spChg chg="add mod">
          <ac:chgData name="C Beales" userId="S::cbeales@ormistondenes.co.uk::4cac267b-7f80-4d56-b5ab-4cc546dcff74" providerId="AD" clId="Web-{55142971-B266-4747-A66A-5FA0DDD46E41}" dt="2023-09-13T20:00:35.775" v="36"/>
          <ac:spMkLst>
            <pc:docMk/>
            <pc:sldMk cId="1278178604" sldId="288"/>
            <ac:spMk id="6" creationId="{C31562FB-BB1F-4C7F-FACD-283C45CA2560}"/>
          </ac:spMkLst>
        </pc:spChg>
      </pc:sldChg>
      <pc:sldChg chg="addSp modSp">
        <pc:chgData name="C Beales" userId="S::cbeales@ormistondenes.co.uk::4cac267b-7f80-4d56-b5ab-4cc546dcff74" providerId="AD" clId="Web-{55142971-B266-4747-A66A-5FA0DDD46E41}" dt="2023-09-13T19:58:01.767" v="25" actId="1076"/>
        <pc:sldMkLst>
          <pc:docMk/>
          <pc:sldMk cId="2996798669" sldId="315"/>
        </pc:sldMkLst>
        <pc:spChg chg="add mod">
          <ac:chgData name="C Beales" userId="S::cbeales@ormistondenes.co.uk::4cac267b-7f80-4d56-b5ab-4cc546dcff74" providerId="AD" clId="Web-{55142971-B266-4747-A66A-5FA0DDD46E41}" dt="2023-09-13T19:58:01.767" v="25" actId="1076"/>
          <ac:spMkLst>
            <pc:docMk/>
            <pc:sldMk cId="2996798669" sldId="315"/>
            <ac:spMk id="3" creationId="{0FAC1EDD-B37A-B5CE-D64D-150527BB4D38}"/>
          </ac:spMkLst>
        </pc:spChg>
      </pc:sldChg>
      <pc:sldChg chg="addSp modSp add replId">
        <pc:chgData name="C Beales" userId="S::cbeales@ormistondenes.co.uk::4cac267b-7f80-4d56-b5ab-4cc546dcff74" providerId="AD" clId="Web-{55142971-B266-4747-A66A-5FA0DDD46E41}" dt="2023-09-13T19:56:35.652" v="8" actId="1076"/>
        <pc:sldMkLst>
          <pc:docMk/>
          <pc:sldMk cId="3663325784" sldId="316"/>
        </pc:sldMkLst>
        <pc:spChg chg="mod">
          <ac:chgData name="C Beales" userId="S::cbeales@ormistondenes.co.uk::4cac267b-7f80-4d56-b5ab-4cc546dcff74" providerId="AD" clId="Web-{55142971-B266-4747-A66A-5FA0DDD46E41}" dt="2023-09-13T19:55:26.617" v="2" actId="20577"/>
          <ac:spMkLst>
            <pc:docMk/>
            <pc:sldMk cId="3663325784" sldId="316"/>
            <ac:spMk id="2" creationId="{1AE143A0-5107-A6BF-9270-A7D3DA3C7689}"/>
          </ac:spMkLst>
        </pc:spChg>
        <pc:spChg chg="mod">
          <ac:chgData name="C Beales" userId="S::cbeales@ormistondenes.co.uk::4cac267b-7f80-4d56-b5ab-4cc546dcff74" providerId="AD" clId="Web-{55142971-B266-4747-A66A-5FA0DDD46E41}" dt="2023-09-13T19:55:29.946" v="4" actId="20577"/>
          <ac:spMkLst>
            <pc:docMk/>
            <pc:sldMk cId="3663325784" sldId="316"/>
            <ac:spMk id="3" creationId="{714A0C45-0D26-300F-183F-271C0921AF39}"/>
          </ac:spMkLst>
        </pc:spChg>
        <pc:picChg chg="add mod">
          <ac:chgData name="C Beales" userId="S::cbeales@ormistondenes.co.uk::4cac267b-7f80-4d56-b5ab-4cc546dcff74" providerId="AD" clId="Web-{55142971-B266-4747-A66A-5FA0DDD46E41}" dt="2023-09-13T19:56:35.652" v="8" actId="1076"/>
          <ac:picMkLst>
            <pc:docMk/>
            <pc:sldMk cId="3663325784" sldId="316"/>
            <ac:picMk id="4" creationId="{5ED5A8AE-8321-A48F-EDBC-6875F2498EF1}"/>
          </ac:picMkLst>
        </pc:picChg>
      </pc:sldChg>
      <pc:sldChg chg="addSp delSp modSp new">
        <pc:chgData name="C Beales" userId="S::cbeales@ormistondenes.co.uk::4cac267b-7f80-4d56-b5ab-4cc546dcff74" providerId="AD" clId="Web-{55142971-B266-4747-A66A-5FA0DDD46E41}" dt="2023-09-13T20:00:15.665" v="35" actId="20577"/>
        <pc:sldMkLst>
          <pc:docMk/>
          <pc:sldMk cId="1008588574" sldId="317"/>
        </pc:sldMkLst>
        <pc:spChg chg="mod">
          <ac:chgData name="C Beales" userId="S::cbeales@ormistondenes.co.uk::4cac267b-7f80-4d56-b5ab-4cc546dcff74" providerId="AD" clId="Web-{55142971-B266-4747-A66A-5FA0DDD46E41}" dt="2023-09-13T20:00:15.665" v="35" actId="20577"/>
          <ac:spMkLst>
            <pc:docMk/>
            <pc:sldMk cId="1008588574" sldId="317"/>
            <ac:spMk id="2" creationId="{5C8D70A3-E8DF-26BF-1682-E6AD80760887}"/>
          </ac:spMkLst>
        </pc:spChg>
        <pc:spChg chg="add del mod">
          <ac:chgData name="C Beales" userId="S::cbeales@ormistondenes.co.uk::4cac267b-7f80-4d56-b5ab-4cc546dcff74" providerId="AD" clId="Web-{55142971-B266-4747-A66A-5FA0DDD46E41}" dt="2023-09-13T20:00:11.727" v="33"/>
          <ac:spMkLst>
            <pc:docMk/>
            <pc:sldMk cId="1008588574" sldId="317"/>
            <ac:spMk id="5" creationId="{6166E50E-C13B-8A4E-BF98-D1C838D3CB67}"/>
          </ac:spMkLst>
        </pc:spChg>
        <pc:picChg chg="add mod">
          <ac:chgData name="C Beales" userId="S::cbeales@ormistondenes.co.uk::4cac267b-7f80-4d56-b5ab-4cc546dcff74" providerId="AD" clId="Web-{55142971-B266-4747-A66A-5FA0DDD46E41}" dt="2023-09-13T20:00:01.992" v="29" actId="1076"/>
          <ac:picMkLst>
            <pc:docMk/>
            <pc:sldMk cId="1008588574" sldId="317"/>
            <ac:picMk id="4" creationId="{763E2775-AEDD-4887-9A41-17AA26835572}"/>
          </ac:picMkLst>
        </pc:picChg>
      </pc:sldChg>
    </pc:docChg>
  </pc:docChgLst>
  <pc:docChgLst>
    <pc:chgData name="C Beales" userId="S::cbeales@ormistondenes.co.uk::4cac267b-7f80-4d56-b5ab-4cc546dcff74" providerId="AD" clId="Web-{4168BB34-6611-6459-0400-E5AB5E02B4F2}"/>
    <pc:docChg chg="addSld modSld">
      <pc:chgData name="C Beales" userId="S::cbeales@ormistondenes.co.uk::4cac267b-7f80-4d56-b5ab-4cc546dcff74" providerId="AD" clId="Web-{4168BB34-6611-6459-0400-E5AB5E02B4F2}" dt="2023-09-15T09:24:43" v="21" actId="1076"/>
      <pc:docMkLst>
        <pc:docMk/>
      </pc:docMkLst>
      <pc:sldChg chg="mod modShow">
        <pc:chgData name="C Beales" userId="S::cbeales@ormistondenes.co.uk::4cac267b-7f80-4d56-b5ab-4cc546dcff74" providerId="AD" clId="Web-{4168BB34-6611-6459-0400-E5AB5E02B4F2}" dt="2023-09-15T09:23:08.606" v="6"/>
        <pc:sldMkLst>
          <pc:docMk/>
          <pc:sldMk cId="3092365692" sldId="274"/>
        </pc:sldMkLst>
      </pc:sldChg>
      <pc:sldChg chg="mod modShow">
        <pc:chgData name="C Beales" userId="S::cbeales@ormistondenes.co.uk::4cac267b-7f80-4d56-b5ab-4cc546dcff74" providerId="AD" clId="Web-{4168BB34-6611-6459-0400-E5AB5E02B4F2}" dt="2023-09-15T09:22:59.387" v="3"/>
        <pc:sldMkLst>
          <pc:docMk/>
          <pc:sldMk cId="1278178604" sldId="288"/>
        </pc:sldMkLst>
      </pc:sldChg>
      <pc:sldChg chg="mod modShow">
        <pc:chgData name="C Beales" userId="S::cbeales@ormistondenes.co.uk::4cac267b-7f80-4d56-b5ab-4cc546dcff74" providerId="AD" clId="Web-{4168BB34-6611-6459-0400-E5AB5E02B4F2}" dt="2023-09-15T09:23:01.200" v="4"/>
        <pc:sldMkLst>
          <pc:docMk/>
          <pc:sldMk cId="1264280087" sldId="289"/>
        </pc:sldMkLst>
      </pc:sldChg>
      <pc:sldChg chg="mod modShow">
        <pc:chgData name="C Beales" userId="S::cbeales@ormistondenes.co.uk::4cac267b-7f80-4d56-b5ab-4cc546dcff74" providerId="AD" clId="Web-{4168BB34-6611-6459-0400-E5AB5E02B4F2}" dt="2023-09-15T09:23:06.700" v="5"/>
        <pc:sldMkLst>
          <pc:docMk/>
          <pc:sldMk cId="2600332808" sldId="292"/>
        </pc:sldMkLst>
      </pc:sldChg>
      <pc:sldChg chg="mod modShow">
        <pc:chgData name="C Beales" userId="S::cbeales@ormistondenes.co.uk::4cac267b-7f80-4d56-b5ab-4cc546dcff74" providerId="AD" clId="Web-{4168BB34-6611-6459-0400-E5AB5E02B4F2}" dt="2023-09-15T09:22:50.247" v="0"/>
        <pc:sldMkLst>
          <pc:docMk/>
          <pc:sldMk cId="722123957" sldId="302"/>
        </pc:sldMkLst>
      </pc:sldChg>
      <pc:sldChg chg="mod modShow">
        <pc:chgData name="C Beales" userId="S::cbeales@ormistondenes.co.uk::4cac267b-7f80-4d56-b5ab-4cc546dcff74" providerId="AD" clId="Web-{4168BB34-6611-6459-0400-E5AB5E02B4F2}" dt="2023-09-15T09:22:51.793" v="1"/>
        <pc:sldMkLst>
          <pc:docMk/>
          <pc:sldMk cId="2786609917" sldId="312"/>
        </pc:sldMkLst>
      </pc:sldChg>
      <pc:sldChg chg="mod modShow">
        <pc:chgData name="C Beales" userId="S::cbeales@ormistondenes.co.uk::4cac267b-7f80-4d56-b5ab-4cc546dcff74" providerId="AD" clId="Web-{4168BB34-6611-6459-0400-E5AB5E02B4F2}" dt="2023-09-15T09:22:53.825" v="2"/>
        <pc:sldMkLst>
          <pc:docMk/>
          <pc:sldMk cId="3492216495" sldId="313"/>
        </pc:sldMkLst>
      </pc:sldChg>
      <pc:sldChg chg="addSp delSp modSp add replId">
        <pc:chgData name="C Beales" userId="S::cbeales@ormistondenes.co.uk::4cac267b-7f80-4d56-b5ab-4cc546dcff74" providerId="AD" clId="Web-{4168BB34-6611-6459-0400-E5AB5E02B4F2}" dt="2023-09-15T09:24:43" v="21" actId="1076"/>
        <pc:sldMkLst>
          <pc:docMk/>
          <pc:sldMk cId="1549437835" sldId="324"/>
        </pc:sldMkLst>
        <pc:spChg chg="del">
          <ac:chgData name="C Beales" userId="S::cbeales@ormistondenes.co.uk::4cac267b-7f80-4d56-b5ab-4cc546dcff74" providerId="AD" clId="Web-{4168BB34-6611-6459-0400-E5AB5E02B4F2}" dt="2023-09-15T09:23:26.810" v="8"/>
          <ac:spMkLst>
            <pc:docMk/>
            <pc:sldMk cId="1549437835" sldId="324"/>
            <ac:spMk id="5" creationId="{9990023C-6C60-0C58-8261-815CD9BC98D5}"/>
          </ac:spMkLst>
        </pc:spChg>
        <pc:picChg chg="add mod modCrop">
          <ac:chgData name="C Beales" userId="S::cbeales@ormistondenes.co.uk::4cac267b-7f80-4d56-b5ab-4cc546dcff74" providerId="AD" clId="Web-{4168BB34-6611-6459-0400-E5AB5E02B4F2}" dt="2023-09-15T09:24:43" v="21" actId="1076"/>
          <ac:picMkLst>
            <pc:docMk/>
            <pc:sldMk cId="1549437835" sldId="324"/>
            <ac:picMk id="2" creationId="{EA5A1481-D478-908F-242A-D8368CB3FA37}"/>
          </ac:picMkLst>
        </pc:picChg>
      </pc:sldChg>
    </pc:docChg>
  </pc:docChgLst>
  <pc:docChgLst>
    <pc:chgData name="C Beales" userId="S::cbeales@ormistondenes.co.uk::4cac267b-7f80-4d56-b5ab-4cc546dcff74" providerId="AD" clId="Web-{9D5DDB25-25D4-4F18-B8FE-DF2ABC993F72}"/>
    <pc:docChg chg="addSld delSld modSld">
      <pc:chgData name="C Beales" userId="S::cbeales@ormistondenes.co.uk::4cac267b-7f80-4d56-b5ab-4cc546dcff74" providerId="AD" clId="Web-{9D5DDB25-25D4-4F18-B8FE-DF2ABC993F72}" dt="2023-09-13T20:51:06.929" v="16" actId="20577"/>
      <pc:docMkLst>
        <pc:docMk/>
      </pc:docMkLst>
      <pc:sldChg chg="modSp add replId">
        <pc:chgData name="C Beales" userId="S::cbeales@ormistondenes.co.uk::4cac267b-7f80-4d56-b5ab-4cc546dcff74" providerId="AD" clId="Web-{9D5DDB25-25D4-4F18-B8FE-DF2ABC993F72}" dt="2023-09-13T20:51:06.929" v="16" actId="20577"/>
        <pc:sldMkLst>
          <pc:docMk/>
          <pc:sldMk cId="2554711204" sldId="318"/>
        </pc:sldMkLst>
        <pc:spChg chg="mod">
          <ac:chgData name="C Beales" userId="S::cbeales@ormistondenes.co.uk::4cac267b-7f80-4d56-b5ab-4cc546dcff74" providerId="AD" clId="Web-{9D5DDB25-25D4-4F18-B8FE-DF2ABC993F72}" dt="2023-09-13T20:50:01.083" v="5" actId="20577"/>
          <ac:spMkLst>
            <pc:docMk/>
            <pc:sldMk cId="2554711204" sldId="318"/>
            <ac:spMk id="2" creationId="{1AE143A0-5107-A6BF-9270-A7D3DA3C7689}"/>
          </ac:spMkLst>
        </pc:spChg>
        <pc:spChg chg="mod">
          <ac:chgData name="C Beales" userId="S::cbeales@ormistondenes.co.uk::4cac267b-7f80-4d56-b5ab-4cc546dcff74" providerId="AD" clId="Web-{9D5DDB25-25D4-4F18-B8FE-DF2ABC993F72}" dt="2023-09-13T20:51:06.929" v="16" actId="20577"/>
          <ac:spMkLst>
            <pc:docMk/>
            <pc:sldMk cId="2554711204" sldId="318"/>
            <ac:spMk id="3" creationId="{714A0C45-0D26-300F-183F-271C0921AF39}"/>
          </ac:spMkLst>
        </pc:spChg>
      </pc:sldChg>
      <pc:sldChg chg="add del replId">
        <pc:chgData name="C Beales" userId="S::cbeales@ormistondenes.co.uk::4cac267b-7f80-4d56-b5ab-4cc546dcff74" providerId="AD" clId="Web-{9D5DDB25-25D4-4F18-B8FE-DF2ABC993F72}" dt="2023-09-13T20:50:12.849" v="8"/>
        <pc:sldMkLst>
          <pc:docMk/>
          <pc:sldMk cId="3374844715" sldId="319"/>
        </pc:sldMkLst>
      </pc:sldChg>
    </pc:docChg>
  </pc:docChgLst>
  <pc:docChgLst>
    <pc:chgData name="C Beales" userId="S::cbeales@ormistondenes.co.uk::4cac267b-7f80-4d56-b5ab-4cc546dcff74" providerId="AD" clId="Web-{DDCD0CE4-920D-4616-A49F-BBEB2E728ACC}"/>
    <pc:docChg chg="addSld delSld modSld addMainMaster modMainMaster">
      <pc:chgData name="C Beales" userId="S::cbeales@ormistondenes.co.uk::4cac267b-7f80-4d56-b5ab-4cc546dcff74" providerId="AD" clId="Web-{DDCD0CE4-920D-4616-A49F-BBEB2E728ACC}" dt="2023-09-12T21:35:57.505" v="367"/>
      <pc:docMkLst>
        <pc:docMk/>
      </pc:docMkLst>
      <pc:sldChg chg="delSp modSp">
        <pc:chgData name="C Beales" userId="S::cbeales@ormistondenes.co.uk::4cac267b-7f80-4d56-b5ab-4cc546dcff74" providerId="AD" clId="Web-{DDCD0CE4-920D-4616-A49F-BBEB2E728ACC}" dt="2023-09-12T21:35:23.864" v="355"/>
        <pc:sldMkLst>
          <pc:docMk/>
          <pc:sldMk cId="3092365692" sldId="274"/>
        </pc:sldMkLst>
        <pc:spChg chg="mod">
          <ac:chgData name="C Beales" userId="S::cbeales@ormistondenes.co.uk::4cac267b-7f80-4d56-b5ab-4cc546dcff74" providerId="AD" clId="Web-{DDCD0CE4-920D-4616-A49F-BBEB2E728ACC}" dt="2023-09-12T21:35:21.801" v="354"/>
          <ac:spMkLst>
            <pc:docMk/>
            <pc:sldMk cId="3092365692" sldId="274"/>
            <ac:spMk id="5" creationId="{9990023C-6C60-0C58-8261-815CD9BC98D5}"/>
          </ac:spMkLst>
        </pc:spChg>
        <pc:spChg chg="mod">
          <ac:chgData name="C Beales" userId="S::cbeales@ormistondenes.co.uk::4cac267b-7f80-4d56-b5ab-4cc546dcff74" providerId="AD" clId="Web-{DDCD0CE4-920D-4616-A49F-BBEB2E728ACC}" dt="2023-09-12T21:35:17.051" v="352" actId="14100"/>
          <ac:spMkLst>
            <pc:docMk/>
            <pc:sldMk cId="3092365692" sldId="274"/>
            <ac:spMk id="106" creationId="{00000000-0000-0000-0000-000000000000}"/>
          </ac:spMkLst>
        </pc:spChg>
        <pc:picChg chg="del">
          <ac:chgData name="C Beales" userId="S::cbeales@ormistondenes.co.uk::4cac267b-7f80-4d56-b5ab-4cc546dcff74" providerId="AD" clId="Web-{DDCD0CE4-920D-4616-A49F-BBEB2E728ACC}" dt="2023-09-12T21:35:23.864" v="355"/>
          <ac:picMkLst>
            <pc:docMk/>
            <pc:sldMk cId="3092365692" sldId="274"/>
            <ac:picMk id="108" creationId="{00000000-0000-0000-0000-000000000000}"/>
          </ac:picMkLst>
        </pc:picChg>
      </pc:sldChg>
      <pc:sldChg chg="modSp">
        <pc:chgData name="C Beales" userId="S::cbeales@ormistondenes.co.uk::4cac267b-7f80-4d56-b5ab-4cc546dcff74" providerId="AD" clId="Web-{DDCD0CE4-920D-4616-A49F-BBEB2E728ACC}" dt="2023-09-12T21:06:23.145" v="148"/>
        <pc:sldMkLst>
          <pc:docMk/>
          <pc:sldMk cId="4288393409" sldId="282"/>
        </pc:sldMkLst>
        <pc:spChg chg="mod">
          <ac:chgData name="C Beales" userId="S::cbeales@ormistondenes.co.uk::4cac267b-7f80-4d56-b5ab-4cc546dcff74" providerId="AD" clId="Web-{DDCD0CE4-920D-4616-A49F-BBEB2E728ACC}" dt="2023-09-12T21:06:23.145" v="148"/>
          <ac:spMkLst>
            <pc:docMk/>
            <pc:sldMk cId="4288393409" sldId="282"/>
            <ac:spMk id="2" creationId="{52DF2ED8-9EC7-202C-0E08-94342AC7FB6B}"/>
          </ac:spMkLst>
        </pc:spChg>
        <pc:spChg chg="mod">
          <ac:chgData name="C Beales" userId="S::cbeales@ormistondenes.co.uk::4cac267b-7f80-4d56-b5ab-4cc546dcff74" providerId="AD" clId="Web-{DDCD0CE4-920D-4616-A49F-BBEB2E728ACC}" dt="2023-09-12T21:06:20.504" v="147" actId="1076"/>
          <ac:spMkLst>
            <pc:docMk/>
            <pc:sldMk cId="4288393409" sldId="282"/>
            <ac:spMk id="3" creationId="{4CEEEC59-09E8-6C49-0AE3-BFBF29EEEDB7}"/>
          </ac:spMkLst>
        </pc:spChg>
        <pc:spChg chg="mod">
          <ac:chgData name="C Beales" userId="S::cbeales@ormistondenes.co.uk::4cac267b-7f80-4d56-b5ab-4cc546dcff74" providerId="AD" clId="Web-{DDCD0CE4-920D-4616-A49F-BBEB2E728ACC}" dt="2023-09-12T21:06:14.519" v="146"/>
          <ac:spMkLst>
            <pc:docMk/>
            <pc:sldMk cId="4288393409" sldId="282"/>
            <ac:spMk id="5" creationId="{9990023C-6C60-0C58-8261-815CD9BC98D5}"/>
          </ac:spMkLst>
        </pc:spChg>
      </pc:sldChg>
      <pc:sldChg chg="modSp">
        <pc:chgData name="C Beales" userId="S::cbeales@ormistondenes.co.uk::4cac267b-7f80-4d56-b5ab-4cc546dcff74" providerId="AD" clId="Web-{DDCD0CE4-920D-4616-A49F-BBEB2E728ACC}" dt="2023-09-12T21:33:15.899" v="338" actId="20577"/>
        <pc:sldMkLst>
          <pc:docMk/>
          <pc:sldMk cId="681688763" sldId="286"/>
        </pc:sldMkLst>
        <pc:spChg chg="mod">
          <ac:chgData name="C Beales" userId="S::cbeales@ormistondenes.co.uk::4cac267b-7f80-4d56-b5ab-4cc546dcff74" providerId="AD" clId="Web-{DDCD0CE4-920D-4616-A49F-BBEB2E728ACC}" dt="2023-09-12T21:33:15.899" v="338" actId="20577"/>
          <ac:spMkLst>
            <pc:docMk/>
            <pc:sldMk cId="681688763" sldId="286"/>
            <ac:spMk id="3" creationId="{714A0C45-0D26-300F-183F-271C0921AF39}"/>
          </ac:spMkLst>
        </pc:spChg>
      </pc:sldChg>
      <pc:sldChg chg="modSp">
        <pc:chgData name="C Beales" userId="S::cbeales@ormistondenes.co.uk::4cac267b-7f80-4d56-b5ab-4cc546dcff74" providerId="AD" clId="Web-{DDCD0CE4-920D-4616-A49F-BBEB2E728ACC}" dt="2023-09-12T21:35:30.848" v="356" actId="20577"/>
        <pc:sldMkLst>
          <pc:docMk/>
          <pc:sldMk cId="2600332808" sldId="292"/>
        </pc:sldMkLst>
        <pc:spChg chg="mod">
          <ac:chgData name="C Beales" userId="S::cbeales@ormistondenes.co.uk::4cac267b-7f80-4d56-b5ab-4cc546dcff74" providerId="AD" clId="Web-{DDCD0CE4-920D-4616-A49F-BBEB2E728ACC}" dt="2023-09-12T21:35:04.254" v="347" actId="1076"/>
          <ac:spMkLst>
            <pc:docMk/>
            <pc:sldMk cId="2600332808" sldId="292"/>
            <ac:spMk id="5" creationId="{9990023C-6C60-0C58-8261-815CD9BC98D5}"/>
          </ac:spMkLst>
        </pc:spChg>
        <pc:spChg chg="mod">
          <ac:chgData name="C Beales" userId="S::cbeales@ormistondenes.co.uk::4cac267b-7f80-4d56-b5ab-4cc546dcff74" providerId="AD" clId="Web-{DDCD0CE4-920D-4616-A49F-BBEB2E728ACC}" dt="2023-09-12T21:35:30.848" v="356" actId="20577"/>
          <ac:spMkLst>
            <pc:docMk/>
            <pc:sldMk cId="2600332808" sldId="292"/>
            <ac:spMk id="106" creationId="{00000000-0000-0000-0000-000000000000}"/>
          </ac:spMkLst>
        </pc:spChg>
      </pc:sldChg>
      <pc:sldChg chg="delSp modSp">
        <pc:chgData name="C Beales" userId="S::cbeales@ormistondenes.co.uk::4cac267b-7f80-4d56-b5ab-4cc546dcff74" providerId="AD" clId="Web-{DDCD0CE4-920D-4616-A49F-BBEB2E728ACC}" dt="2023-09-12T21:35:57.505" v="367"/>
        <pc:sldMkLst>
          <pc:docMk/>
          <pc:sldMk cId="3538564409" sldId="293"/>
        </pc:sldMkLst>
        <pc:spChg chg="mod">
          <ac:chgData name="C Beales" userId="S::cbeales@ormistondenes.co.uk::4cac267b-7f80-4d56-b5ab-4cc546dcff74" providerId="AD" clId="Web-{DDCD0CE4-920D-4616-A49F-BBEB2E728ACC}" dt="2023-09-12T21:35:57.505" v="367"/>
          <ac:spMkLst>
            <pc:docMk/>
            <pc:sldMk cId="3538564409" sldId="293"/>
            <ac:spMk id="5" creationId="{9990023C-6C60-0C58-8261-815CD9BC98D5}"/>
          </ac:spMkLst>
        </pc:spChg>
        <pc:spChg chg="mod">
          <ac:chgData name="C Beales" userId="S::cbeales@ormistondenes.co.uk::4cac267b-7f80-4d56-b5ab-4cc546dcff74" providerId="AD" clId="Web-{DDCD0CE4-920D-4616-A49F-BBEB2E728ACC}" dt="2023-09-12T21:35:48.099" v="363" actId="14100"/>
          <ac:spMkLst>
            <pc:docMk/>
            <pc:sldMk cId="3538564409" sldId="293"/>
            <ac:spMk id="106" creationId="{00000000-0000-0000-0000-000000000000}"/>
          </ac:spMkLst>
        </pc:spChg>
        <pc:picChg chg="del">
          <ac:chgData name="C Beales" userId="S::cbeales@ormistondenes.co.uk::4cac267b-7f80-4d56-b5ab-4cc546dcff74" providerId="AD" clId="Web-{DDCD0CE4-920D-4616-A49F-BBEB2E728ACC}" dt="2023-09-12T21:35:54.709" v="366"/>
          <ac:picMkLst>
            <pc:docMk/>
            <pc:sldMk cId="3538564409" sldId="293"/>
            <ac:picMk id="108" creationId="{00000000-0000-0000-0000-000000000000}"/>
          </ac:picMkLst>
        </pc:picChg>
      </pc:sldChg>
      <pc:sldChg chg="addSp delSp modSp add replId delAnim">
        <pc:chgData name="C Beales" userId="S::cbeales@ormistondenes.co.uk::4cac267b-7f80-4d56-b5ab-4cc546dcff74" providerId="AD" clId="Web-{DDCD0CE4-920D-4616-A49F-BBEB2E728ACC}" dt="2023-09-12T21:02:00.698" v="137" actId="1076"/>
        <pc:sldMkLst>
          <pc:docMk/>
          <pc:sldMk cId="790826543" sldId="294"/>
        </pc:sldMkLst>
        <pc:spChg chg="mod">
          <ac:chgData name="C Beales" userId="S::cbeales@ormistondenes.co.uk::4cac267b-7f80-4d56-b5ab-4cc546dcff74" providerId="AD" clId="Web-{DDCD0CE4-920D-4616-A49F-BBEB2E728ACC}" dt="2023-09-12T20:54:53.684" v="76" actId="20577"/>
          <ac:spMkLst>
            <pc:docMk/>
            <pc:sldMk cId="790826543" sldId="294"/>
            <ac:spMk id="2" creationId="{5489E813-2197-C621-4C37-73537D15E54C}"/>
          </ac:spMkLst>
        </pc:spChg>
        <pc:spChg chg="del mod">
          <ac:chgData name="C Beales" userId="S::cbeales@ormistondenes.co.uk::4cac267b-7f80-4d56-b5ab-4cc546dcff74" providerId="AD" clId="Web-{DDCD0CE4-920D-4616-A49F-BBEB2E728ACC}" dt="2023-09-12T20:48:02.265" v="18"/>
          <ac:spMkLst>
            <pc:docMk/>
            <pc:sldMk cId="790826543" sldId="294"/>
            <ac:spMk id="3" creationId="{3F18A9A3-1CE5-974F-ABD6-95980BAB14FE}"/>
          </ac:spMkLst>
        </pc:spChg>
        <pc:spChg chg="del">
          <ac:chgData name="C Beales" userId="S::cbeales@ormistondenes.co.uk::4cac267b-7f80-4d56-b5ab-4cc546dcff74" providerId="AD" clId="Web-{DDCD0CE4-920D-4616-A49F-BBEB2E728ACC}" dt="2023-09-12T20:47:27.827" v="12"/>
          <ac:spMkLst>
            <pc:docMk/>
            <pc:sldMk cId="790826543" sldId="294"/>
            <ac:spMk id="4" creationId="{08267862-F879-CC69-E9D6-F02CE9F9ADB8}"/>
          </ac:spMkLst>
        </pc:spChg>
        <pc:spChg chg="del">
          <ac:chgData name="C Beales" userId="S::cbeales@ormistondenes.co.uk::4cac267b-7f80-4d56-b5ab-4cc546dcff74" providerId="AD" clId="Web-{DDCD0CE4-920D-4616-A49F-BBEB2E728ACC}" dt="2023-09-12T20:47:25.577" v="11"/>
          <ac:spMkLst>
            <pc:docMk/>
            <pc:sldMk cId="790826543" sldId="294"/>
            <ac:spMk id="5" creationId="{9CBCF9A0-F051-4ECA-057F-5F9E78F4B3B6}"/>
          </ac:spMkLst>
        </pc:spChg>
        <pc:spChg chg="add mod">
          <ac:chgData name="C Beales" userId="S::cbeales@ormistondenes.co.uk::4cac267b-7f80-4d56-b5ab-4cc546dcff74" providerId="AD" clId="Web-{DDCD0CE4-920D-4616-A49F-BBEB2E728ACC}" dt="2023-09-12T21:01:54.338" v="136" actId="20577"/>
          <ac:spMkLst>
            <pc:docMk/>
            <pc:sldMk cId="790826543" sldId="294"/>
            <ac:spMk id="7" creationId="{C53ACABA-50D1-4940-32F3-B7B2B330541D}"/>
          </ac:spMkLst>
        </pc:spChg>
        <pc:spChg chg="add mod">
          <ac:chgData name="C Beales" userId="S::cbeales@ormistondenes.co.uk::4cac267b-7f80-4d56-b5ab-4cc546dcff74" providerId="AD" clId="Web-{DDCD0CE4-920D-4616-A49F-BBEB2E728ACC}" dt="2023-09-12T21:02:00.698" v="137" actId="1076"/>
          <ac:spMkLst>
            <pc:docMk/>
            <pc:sldMk cId="790826543" sldId="294"/>
            <ac:spMk id="9" creationId="{F58C9603-190D-0704-6144-AB0F6D519D63}"/>
          </ac:spMkLst>
        </pc:spChg>
      </pc:sldChg>
      <pc:sldChg chg="addSp delSp modSp add replId delAnim">
        <pc:chgData name="C Beales" userId="S::cbeales@ormistondenes.co.uk::4cac267b-7f80-4d56-b5ab-4cc546dcff74" providerId="AD" clId="Web-{DDCD0CE4-920D-4616-A49F-BBEB2E728ACC}" dt="2023-09-12T21:00:05.241" v="100"/>
        <pc:sldMkLst>
          <pc:docMk/>
          <pc:sldMk cId="1309277982" sldId="295"/>
        </pc:sldMkLst>
        <pc:spChg chg="mod">
          <ac:chgData name="C Beales" userId="S::cbeales@ormistondenes.co.uk::4cac267b-7f80-4d56-b5ab-4cc546dcff74" providerId="AD" clId="Web-{DDCD0CE4-920D-4616-A49F-BBEB2E728ACC}" dt="2023-09-12T20:47:02.560" v="7" actId="20577"/>
          <ac:spMkLst>
            <pc:docMk/>
            <pc:sldMk cId="1309277982" sldId="295"/>
            <ac:spMk id="2" creationId="{5489E813-2197-C621-4C37-73537D15E54C}"/>
          </ac:spMkLst>
        </pc:spChg>
        <pc:spChg chg="del">
          <ac:chgData name="C Beales" userId="S::cbeales@ormistondenes.co.uk::4cac267b-7f80-4d56-b5ab-4cc546dcff74" providerId="AD" clId="Web-{DDCD0CE4-920D-4616-A49F-BBEB2E728ACC}" dt="2023-09-12T20:59:27.131" v="84"/>
          <ac:spMkLst>
            <pc:docMk/>
            <pc:sldMk cId="1309277982" sldId="295"/>
            <ac:spMk id="3" creationId="{3F18A9A3-1CE5-974F-ABD6-95980BAB14FE}"/>
          </ac:spMkLst>
        </pc:spChg>
        <pc:spChg chg="del">
          <ac:chgData name="C Beales" userId="S::cbeales@ormistondenes.co.uk::4cac267b-7f80-4d56-b5ab-4cc546dcff74" providerId="AD" clId="Web-{DDCD0CE4-920D-4616-A49F-BBEB2E728ACC}" dt="2023-09-12T20:59:32.974" v="87"/>
          <ac:spMkLst>
            <pc:docMk/>
            <pc:sldMk cId="1309277982" sldId="295"/>
            <ac:spMk id="4" creationId="{08267862-F879-CC69-E9D6-F02CE9F9ADB8}"/>
          </ac:spMkLst>
        </pc:spChg>
        <pc:spChg chg="del">
          <ac:chgData name="C Beales" userId="S::cbeales@ormistondenes.co.uk::4cac267b-7f80-4d56-b5ab-4cc546dcff74" providerId="AD" clId="Web-{DDCD0CE4-920D-4616-A49F-BBEB2E728ACC}" dt="2023-09-12T20:59:31.162" v="86"/>
          <ac:spMkLst>
            <pc:docMk/>
            <pc:sldMk cId="1309277982" sldId="295"/>
            <ac:spMk id="5" creationId="{9CBCF9A0-F051-4ECA-057F-5F9E78F4B3B6}"/>
          </ac:spMkLst>
        </pc:spChg>
        <pc:spChg chg="add del mod">
          <ac:chgData name="C Beales" userId="S::cbeales@ormistondenes.co.uk::4cac267b-7f80-4d56-b5ab-4cc546dcff74" providerId="AD" clId="Web-{DDCD0CE4-920D-4616-A49F-BBEB2E728ACC}" dt="2023-09-12T20:59:29.381" v="85"/>
          <ac:spMkLst>
            <pc:docMk/>
            <pc:sldMk cId="1309277982" sldId="295"/>
            <ac:spMk id="7" creationId="{9F797761-FD10-DF7E-98EC-E2C8CEA904CE}"/>
          </ac:spMkLst>
        </pc:spChg>
        <pc:spChg chg="add mod">
          <ac:chgData name="C Beales" userId="S::cbeales@ormistondenes.co.uk::4cac267b-7f80-4d56-b5ab-4cc546dcff74" providerId="AD" clId="Web-{DDCD0CE4-920D-4616-A49F-BBEB2E728ACC}" dt="2023-09-12T21:00:05.241" v="100"/>
          <ac:spMkLst>
            <pc:docMk/>
            <pc:sldMk cId="1309277982" sldId="295"/>
            <ac:spMk id="14" creationId="{6FAC941D-5AEC-D305-74FF-6FF4DB729D74}"/>
          </ac:spMkLst>
        </pc:spChg>
        <pc:picChg chg="add">
          <ac:chgData name="C Beales" userId="S::cbeales@ormistondenes.co.uk::4cac267b-7f80-4d56-b5ab-4cc546dcff74" providerId="AD" clId="Web-{DDCD0CE4-920D-4616-A49F-BBEB2E728ACC}" dt="2023-09-12T20:59:33.443" v="88"/>
          <ac:picMkLst>
            <pc:docMk/>
            <pc:sldMk cId="1309277982" sldId="295"/>
            <ac:picMk id="9" creationId="{CA69F23B-5222-2420-487D-8676C6203FE5}"/>
          </ac:picMkLst>
        </pc:picChg>
        <pc:picChg chg="add mod ord">
          <ac:chgData name="C Beales" userId="S::cbeales@ormistondenes.co.uk::4cac267b-7f80-4d56-b5ab-4cc546dcff74" providerId="AD" clId="Web-{DDCD0CE4-920D-4616-A49F-BBEB2E728ACC}" dt="2023-09-12T20:59:57.928" v="95" actId="1076"/>
          <ac:picMkLst>
            <pc:docMk/>
            <pc:sldMk cId="1309277982" sldId="295"/>
            <ac:picMk id="11" creationId="{8EAB3619-64D7-9C26-A3E4-513B9AC39062}"/>
          </ac:picMkLst>
        </pc:picChg>
        <pc:picChg chg="add del">
          <ac:chgData name="C Beales" userId="S::cbeales@ormistondenes.co.uk::4cac267b-7f80-4d56-b5ab-4cc546dcff74" providerId="AD" clId="Web-{DDCD0CE4-920D-4616-A49F-BBEB2E728ACC}" dt="2023-09-12T20:59:51.850" v="92"/>
          <ac:picMkLst>
            <pc:docMk/>
            <pc:sldMk cId="1309277982" sldId="295"/>
            <ac:picMk id="13" creationId="{A288C128-A6E9-2E35-6225-E8EBEB4E092E}"/>
          </ac:picMkLst>
        </pc:picChg>
      </pc:sldChg>
      <pc:sldChg chg="addSp delSp modSp add replId delAnim">
        <pc:chgData name="C Beales" userId="S::cbeales@ormistondenes.co.uk::4cac267b-7f80-4d56-b5ab-4cc546dcff74" providerId="AD" clId="Web-{DDCD0CE4-920D-4616-A49F-BBEB2E728ACC}" dt="2023-09-12T21:01:37.541" v="126"/>
        <pc:sldMkLst>
          <pc:docMk/>
          <pc:sldMk cId="3022563708" sldId="296"/>
        </pc:sldMkLst>
        <pc:spChg chg="mod">
          <ac:chgData name="C Beales" userId="S::cbeales@ormistondenes.co.uk::4cac267b-7f80-4d56-b5ab-4cc546dcff74" providerId="AD" clId="Web-{DDCD0CE4-920D-4616-A49F-BBEB2E728ACC}" dt="2023-09-12T20:47:08.779" v="10" actId="20577"/>
          <ac:spMkLst>
            <pc:docMk/>
            <pc:sldMk cId="3022563708" sldId="296"/>
            <ac:spMk id="2" creationId="{5489E813-2197-C621-4C37-73537D15E54C}"/>
          </ac:spMkLst>
        </pc:spChg>
        <pc:spChg chg="del">
          <ac:chgData name="C Beales" userId="S::cbeales@ormistondenes.co.uk::4cac267b-7f80-4d56-b5ab-4cc546dcff74" providerId="AD" clId="Web-{DDCD0CE4-920D-4616-A49F-BBEB2E728ACC}" dt="2023-09-12T21:01:31.463" v="123"/>
          <ac:spMkLst>
            <pc:docMk/>
            <pc:sldMk cId="3022563708" sldId="296"/>
            <ac:spMk id="3" creationId="{3F18A9A3-1CE5-974F-ABD6-95980BAB14FE}"/>
          </ac:spMkLst>
        </pc:spChg>
        <pc:spChg chg="del">
          <ac:chgData name="C Beales" userId="S::cbeales@ormistondenes.co.uk::4cac267b-7f80-4d56-b5ab-4cc546dcff74" providerId="AD" clId="Web-{DDCD0CE4-920D-4616-A49F-BBEB2E728ACC}" dt="2023-09-12T21:01:37.541" v="126"/>
          <ac:spMkLst>
            <pc:docMk/>
            <pc:sldMk cId="3022563708" sldId="296"/>
            <ac:spMk id="4" creationId="{08267862-F879-CC69-E9D6-F02CE9F9ADB8}"/>
          </ac:spMkLst>
        </pc:spChg>
        <pc:spChg chg="del">
          <ac:chgData name="C Beales" userId="S::cbeales@ormistondenes.co.uk::4cac267b-7f80-4d56-b5ab-4cc546dcff74" providerId="AD" clId="Web-{DDCD0CE4-920D-4616-A49F-BBEB2E728ACC}" dt="2023-09-12T21:01:34.806" v="125"/>
          <ac:spMkLst>
            <pc:docMk/>
            <pc:sldMk cId="3022563708" sldId="296"/>
            <ac:spMk id="5" creationId="{9CBCF9A0-F051-4ECA-057F-5F9E78F4B3B6}"/>
          </ac:spMkLst>
        </pc:spChg>
        <pc:spChg chg="add del mod">
          <ac:chgData name="C Beales" userId="S::cbeales@ormistondenes.co.uk::4cac267b-7f80-4d56-b5ab-4cc546dcff74" providerId="AD" clId="Web-{DDCD0CE4-920D-4616-A49F-BBEB2E728ACC}" dt="2023-09-12T21:01:33.338" v="124"/>
          <ac:spMkLst>
            <pc:docMk/>
            <pc:sldMk cId="3022563708" sldId="296"/>
            <ac:spMk id="7" creationId="{58F18659-6DF9-A527-4DD9-46950FA55416}"/>
          </ac:spMkLst>
        </pc:spChg>
      </pc:sldChg>
      <pc:sldChg chg="add del">
        <pc:chgData name="C Beales" userId="S::cbeales@ormistondenes.co.uk::4cac267b-7f80-4d56-b5ab-4cc546dcff74" providerId="AD" clId="Web-{DDCD0CE4-920D-4616-A49F-BBEB2E728ACC}" dt="2023-09-12T20:56:53.173" v="80"/>
        <pc:sldMkLst>
          <pc:docMk/>
          <pc:sldMk cId="1484533165" sldId="297"/>
        </pc:sldMkLst>
      </pc:sldChg>
      <pc:sldChg chg="add del">
        <pc:chgData name="C Beales" userId="S::cbeales@ormistondenes.co.uk::4cac267b-7f80-4d56-b5ab-4cc546dcff74" providerId="AD" clId="Web-{DDCD0CE4-920D-4616-A49F-BBEB2E728ACC}" dt="2023-09-12T20:51:45.085" v="36"/>
        <pc:sldMkLst>
          <pc:docMk/>
          <pc:sldMk cId="1330741929" sldId="298"/>
        </pc:sldMkLst>
      </pc:sldChg>
      <pc:sldChg chg="addSp delSp modSp add replId">
        <pc:chgData name="C Beales" userId="S::cbeales@ormistondenes.co.uk::4cac267b-7f80-4d56-b5ab-4cc546dcff74" providerId="AD" clId="Web-{DDCD0CE4-920D-4616-A49F-BBEB2E728ACC}" dt="2023-09-12T21:02:10.964" v="140"/>
        <pc:sldMkLst>
          <pc:docMk/>
          <pc:sldMk cId="2233192363" sldId="298"/>
        </pc:sldMkLst>
        <pc:spChg chg="mod">
          <ac:chgData name="C Beales" userId="S::cbeales@ormistondenes.co.uk::4cac267b-7f80-4d56-b5ab-4cc546dcff74" providerId="AD" clId="Web-{DDCD0CE4-920D-4616-A49F-BBEB2E728ACC}" dt="2023-09-12T20:51:54.210" v="52" actId="20577"/>
          <ac:spMkLst>
            <pc:docMk/>
            <pc:sldMk cId="2233192363" sldId="298"/>
            <ac:spMk id="2" creationId="{5489E813-2197-C621-4C37-73537D15E54C}"/>
          </ac:spMkLst>
        </pc:spChg>
        <pc:spChg chg="add mod">
          <ac:chgData name="C Beales" userId="S::cbeales@ormistondenes.co.uk::4cac267b-7f80-4d56-b5ab-4cc546dcff74" providerId="AD" clId="Web-{DDCD0CE4-920D-4616-A49F-BBEB2E728ACC}" dt="2023-09-12T21:02:10.964" v="140"/>
          <ac:spMkLst>
            <pc:docMk/>
            <pc:sldMk cId="2233192363" sldId="298"/>
            <ac:spMk id="4" creationId="{F55A0A75-CA07-FA28-761A-018C1769E05C}"/>
          </ac:spMkLst>
        </pc:spChg>
        <pc:spChg chg="add mod">
          <ac:chgData name="C Beales" userId="S::cbeales@ormistondenes.co.uk::4cac267b-7f80-4d56-b5ab-4cc546dcff74" providerId="AD" clId="Web-{DDCD0CE4-920D-4616-A49F-BBEB2E728ACC}" dt="2023-09-12T21:02:10.948" v="139"/>
          <ac:spMkLst>
            <pc:docMk/>
            <pc:sldMk cId="2233192363" sldId="298"/>
            <ac:spMk id="6" creationId="{80EA64BE-F685-FF05-6CD4-65A8310F244F}"/>
          </ac:spMkLst>
        </pc:spChg>
        <pc:spChg chg="del">
          <ac:chgData name="C Beales" userId="S::cbeales@ormistondenes.co.uk::4cac267b-7f80-4d56-b5ab-4cc546dcff74" providerId="AD" clId="Web-{DDCD0CE4-920D-4616-A49F-BBEB2E728ACC}" dt="2023-09-12T20:51:55.991" v="53"/>
          <ac:spMkLst>
            <pc:docMk/>
            <pc:sldMk cId="2233192363" sldId="298"/>
            <ac:spMk id="7" creationId="{C53ACABA-50D1-4940-32F3-B7B2B330541D}"/>
          </ac:spMkLst>
        </pc:spChg>
        <pc:spChg chg="del">
          <ac:chgData name="C Beales" userId="S::cbeales@ormistondenes.co.uk::4cac267b-7f80-4d56-b5ab-4cc546dcff74" providerId="AD" clId="Web-{DDCD0CE4-920D-4616-A49F-BBEB2E728ACC}" dt="2023-09-12T20:51:57.866" v="54"/>
          <ac:spMkLst>
            <pc:docMk/>
            <pc:sldMk cId="2233192363" sldId="298"/>
            <ac:spMk id="9" creationId="{F58C9603-190D-0704-6144-AB0F6D519D63}"/>
          </ac:spMkLst>
        </pc:spChg>
      </pc:sldChg>
      <pc:sldChg chg="add del">
        <pc:chgData name="C Beales" userId="S::cbeales@ormistondenes.co.uk::4cac267b-7f80-4d56-b5ab-4cc546dcff74" providerId="AD" clId="Web-{DDCD0CE4-920D-4616-A49F-BBEB2E728ACC}" dt="2023-09-12T21:01:03.368" v="122"/>
        <pc:sldMkLst>
          <pc:docMk/>
          <pc:sldMk cId="1340625860" sldId="299"/>
        </pc:sldMkLst>
      </pc:sldChg>
      <pc:sldChg chg="addSp add del">
        <pc:chgData name="C Beales" userId="S::cbeales@ormistondenes.co.uk::4cac267b-7f80-4d56-b5ab-4cc546dcff74" providerId="AD" clId="Web-{DDCD0CE4-920D-4616-A49F-BBEB2E728ACC}" dt="2023-09-12T21:00:12.101" v="101"/>
        <pc:sldMkLst>
          <pc:docMk/>
          <pc:sldMk cId="728802045" sldId="300"/>
        </pc:sldMkLst>
        <pc:spChg chg="add">
          <ac:chgData name="C Beales" userId="S::cbeales@ormistondenes.co.uk::4cac267b-7f80-4d56-b5ab-4cc546dcff74" providerId="AD" clId="Web-{DDCD0CE4-920D-4616-A49F-BBEB2E728ACC}" dt="2023-09-12T20:58:46.567" v="83"/>
          <ac:spMkLst>
            <pc:docMk/>
            <pc:sldMk cId="728802045" sldId="300"/>
            <ac:spMk id="3" creationId="{7FC4CB64-D0E5-7B6E-91F0-3C709ED9507B}"/>
          </ac:spMkLst>
        </pc:spChg>
      </pc:sldChg>
      <pc:sldChg chg="addSp delSp modSp add replId">
        <pc:chgData name="C Beales" userId="S::cbeales@ormistondenes.co.uk::4cac267b-7f80-4d56-b5ab-4cc546dcff74" providerId="AD" clId="Web-{DDCD0CE4-920D-4616-A49F-BBEB2E728ACC}" dt="2023-09-12T21:01:01.196" v="121" actId="20577"/>
        <pc:sldMkLst>
          <pc:docMk/>
          <pc:sldMk cId="3099110653" sldId="300"/>
        </pc:sldMkLst>
        <pc:spChg chg="add mod">
          <ac:chgData name="C Beales" userId="S::cbeales@ormistondenes.co.uk::4cac267b-7f80-4d56-b5ab-4cc546dcff74" providerId="AD" clId="Web-{DDCD0CE4-920D-4616-A49F-BBEB2E728ACC}" dt="2023-09-12T21:01:01.196" v="121" actId="20577"/>
          <ac:spMkLst>
            <pc:docMk/>
            <pc:sldMk cId="3099110653" sldId="300"/>
            <ac:spMk id="4" creationId="{CBD20A42-76B3-73AB-FDBF-B51C83222123}"/>
          </ac:spMkLst>
        </pc:spChg>
        <pc:spChg chg="del mod">
          <ac:chgData name="C Beales" userId="S::cbeales@ormistondenes.co.uk::4cac267b-7f80-4d56-b5ab-4cc546dcff74" providerId="AD" clId="Web-{DDCD0CE4-920D-4616-A49F-BBEB2E728ACC}" dt="2023-09-12T21:00:26.742" v="106"/>
          <ac:spMkLst>
            <pc:docMk/>
            <pc:sldMk cId="3099110653" sldId="300"/>
            <ac:spMk id="14" creationId="{6FAC941D-5AEC-D305-74FF-6FF4DB729D74}"/>
          </ac:spMkLst>
        </pc:spChg>
        <pc:picChg chg="del">
          <ac:chgData name="C Beales" userId="S::cbeales@ormistondenes.co.uk::4cac267b-7f80-4d56-b5ab-4cc546dcff74" providerId="AD" clId="Web-{DDCD0CE4-920D-4616-A49F-BBEB2E728ACC}" dt="2023-09-12T21:00:22.304" v="104"/>
          <ac:picMkLst>
            <pc:docMk/>
            <pc:sldMk cId="3099110653" sldId="300"/>
            <ac:picMk id="9" creationId="{CA69F23B-5222-2420-487D-8676C6203FE5}"/>
          </ac:picMkLst>
        </pc:picChg>
        <pc:picChg chg="del">
          <ac:chgData name="C Beales" userId="S::cbeales@ormistondenes.co.uk::4cac267b-7f80-4d56-b5ab-4cc546dcff74" providerId="AD" clId="Web-{DDCD0CE4-920D-4616-A49F-BBEB2E728ACC}" dt="2023-09-12T21:00:20.648" v="103"/>
          <ac:picMkLst>
            <pc:docMk/>
            <pc:sldMk cId="3099110653" sldId="300"/>
            <ac:picMk id="11" creationId="{8EAB3619-64D7-9C26-A3E4-513B9AC39062}"/>
          </ac:picMkLst>
        </pc:picChg>
      </pc:sldChg>
      <pc:sldChg chg="modSp add replId">
        <pc:chgData name="C Beales" userId="S::cbeales@ormistondenes.co.uk::4cac267b-7f80-4d56-b5ab-4cc546dcff74" providerId="AD" clId="Web-{DDCD0CE4-920D-4616-A49F-BBEB2E728ACC}" dt="2023-09-12T21:25:02.821" v="231" actId="20577"/>
        <pc:sldMkLst>
          <pc:docMk/>
          <pc:sldMk cId="3220862302" sldId="301"/>
        </pc:sldMkLst>
        <pc:spChg chg="mod">
          <ac:chgData name="C Beales" userId="S::cbeales@ormistondenes.co.uk::4cac267b-7f80-4d56-b5ab-4cc546dcff74" providerId="AD" clId="Web-{DDCD0CE4-920D-4616-A49F-BBEB2E728ACC}" dt="2023-09-12T21:21:19.298" v="153" actId="20577"/>
          <ac:spMkLst>
            <pc:docMk/>
            <pc:sldMk cId="3220862302" sldId="301"/>
            <ac:spMk id="2" creationId="{1AE143A0-5107-A6BF-9270-A7D3DA3C7689}"/>
          </ac:spMkLst>
        </pc:spChg>
        <pc:spChg chg="mod">
          <ac:chgData name="C Beales" userId="S::cbeales@ormistondenes.co.uk::4cac267b-7f80-4d56-b5ab-4cc546dcff74" providerId="AD" clId="Web-{DDCD0CE4-920D-4616-A49F-BBEB2E728ACC}" dt="2023-09-12T21:25:02.821" v="231" actId="20577"/>
          <ac:spMkLst>
            <pc:docMk/>
            <pc:sldMk cId="3220862302" sldId="301"/>
            <ac:spMk id="3" creationId="{714A0C45-0D26-300F-183F-271C0921AF39}"/>
          </ac:spMkLst>
        </pc:spChg>
      </pc:sldChg>
      <pc:sldMasterChg chg="modSldLayout">
        <pc:chgData name="C Beales" userId="S::cbeales@ormistondenes.co.uk::4cac267b-7f80-4d56-b5ab-4cc546dcff74" providerId="AD" clId="Web-{DDCD0CE4-920D-4616-A49F-BBEB2E728ACC}" dt="2023-09-12T20:47:52.562" v="16"/>
        <pc:sldMasterMkLst>
          <pc:docMk/>
          <pc:sldMasterMk cId="3330184230" sldId="2147483673"/>
        </pc:sldMasterMkLst>
        <pc:sldLayoutChg chg="replId">
          <pc:chgData name="C Beales" userId="S::cbeales@ormistondenes.co.uk::4cac267b-7f80-4d56-b5ab-4cc546dcff74" providerId="AD" clId="Web-{DDCD0CE4-920D-4616-A49F-BBEB2E728ACC}" dt="2023-09-12T20:47:52.562" v="16"/>
          <pc:sldLayoutMkLst>
            <pc:docMk/>
            <pc:sldMasterMk cId="3330184230" sldId="2147483673"/>
            <pc:sldLayoutMk cId="1686036568" sldId="2147483688"/>
          </pc:sldLayoutMkLst>
        </pc:sldLayoutChg>
        <pc:sldLayoutChg chg="replId">
          <pc:chgData name="C Beales" userId="S::cbeales@ormistondenes.co.uk::4cac267b-7f80-4d56-b5ab-4cc546dcff74" providerId="AD" clId="Web-{DDCD0CE4-920D-4616-A49F-BBEB2E728ACC}" dt="2023-09-12T20:47:52.562" v="16"/>
          <pc:sldLayoutMkLst>
            <pc:docMk/>
            <pc:sldMasterMk cId="3330184230" sldId="2147483673"/>
            <pc:sldLayoutMk cId="2684999543" sldId="2147483689"/>
          </pc:sldLayoutMkLst>
        </pc:sldLayoutChg>
      </pc:sldMasterChg>
      <pc:sldMasterChg chg="replId modSldLayout">
        <pc:chgData name="C Beales" userId="S::cbeales@ormistondenes.co.uk::4cac267b-7f80-4d56-b5ab-4cc546dcff74" providerId="AD" clId="Web-{DDCD0CE4-920D-4616-A49F-BBEB2E728ACC}" dt="2023-09-12T20:47:52.562" v="16"/>
        <pc:sldMasterMkLst>
          <pc:docMk/>
          <pc:sldMasterMk cId="2001552026" sldId="2147483678"/>
        </pc:sldMasterMkLst>
        <pc:sldLayoutChg chg="replId">
          <pc:chgData name="C Beales" userId="S::cbeales@ormistondenes.co.uk::4cac267b-7f80-4d56-b5ab-4cc546dcff74" providerId="AD" clId="Web-{DDCD0CE4-920D-4616-A49F-BBEB2E728ACC}" dt="2023-09-12T20:47:52.562" v="16"/>
          <pc:sldLayoutMkLst>
            <pc:docMk/>
            <pc:sldMasterMk cId="2001552026" sldId="2147483678"/>
            <pc:sldLayoutMk cId="2624233260" sldId="2147483679"/>
          </pc:sldLayoutMkLst>
        </pc:sldLayoutChg>
        <pc:sldLayoutChg chg="replId">
          <pc:chgData name="C Beales" userId="S::cbeales@ormistondenes.co.uk::4cac267b-7f80-4d56-b5ab-4cc546dcff74" providerId="AD" clId="Web-{DDCD0CE4-920D-4616-A49F-BBEB2E728ACC}" dt="2023-09-12T20:47:52.562" v="16"/>
          <pc:sldLayoutMkLst>
            <pc:docMk/>
            <pc:sldMasterMk cId="2001552026" sldId="2147483678"/>
            <pc:sldLayoutMk cId="3239263647" sldId="2147483680"/>
          </pc:sldLayoutMkLst>
        </pc:sldLayoutChg>
        <pc:sldLayoutChg chg="replId">
          <pc:chgData name="C Beales" userId="S::cbeales@ormistondenes.co.uk::4cac267b-7f80-4d56-b5ab-4cc546dcff74" providerId="AD" clId="Web-{DDCD0CE4-920D-4616-A49F-BBEB2E728ACC}" dt="2023-09-12T20:47:52.562" v="16"/>
          <pc:sldLayoutMkLst>
            <pc:docMk/>
            <pc:sldMasterMk cId="2001552026" sldId="2147483678"/>
            <pc:sldLayoutMk cId="793047276" sldId="2147483681"/>
          </pc:sldLayoutMkLst>
        </pc:sldLayoutChg>
        <pc:sldLayoutChg chg="replId">
          <pc:chgData name="C Beales" userId="S::cbeales@ormistondenes.co.uk::4cac267b-7f80-4d56-b5ab-4cc546dcff74" providerId="AD" clId="Web-{DDCD0CE4-920D-4616-A49F-BBEB2E728ACC}" dt="2023-09-12T20:47:52.562" v="16"/>
          <pc:sldLayoutMkLst>
            <pc:docMk/>
            <pc:sldMasterMk cId="2001552026" sldId="2147483678"/>
            <pc:sldLayoutMk cId="3698053831" sldId="2147483682"/>
          </pc:sldLayoutMkLst>
        </pc:sldLayoutChg>
        <pc:sldLayoutChg chg="replId">
          <pc:chgData name="C Beales" userId="S::cbeales@ormistondenes.co.uk::4cac267b-7f80-4d56-b5ab-4cc546dcff74" providerId="AD" clId="Web-{DDCD0CE4-920D-4616-A49F-BBEB2E728ACC}" dt="2023-09-12T20:47:52.562" v="16"/>
          <pc:sldLayoutMkLst>
            <pc:docMk/>
            <pc:sldMasterMk cId="2001552026" sldId="2147483678"/>
            <pc:sldLayoutMk cId="2920916182" sldId="2147483683"/>
          </pc:sldLayoutMkLst>
        </pc:sldLayoutChg>
        <pc:sldLayoutChg chg="replId">
          <pc:chgData name="C Beales" userId="S::cbeales@ormistondenes.co.uk::4cac267b-7f80-4d56-b5ab-4cc546dcff74" providerId="AD" clId="Web-{DDCD0CE4-920D-4616-A49F-BBEB2E728ACC}" dt="2023-09-12T20:47:52.562" v="16"/>
          <pc:sldLayoutMkLst>
            <pc:docMk/>
            <pc:sldMasterMk cId="2001552026" sldId="2147483678"/>
            <pc:sldLayoutMk cId="2924376506" sldId="2147483684"/>
          </pc:sldLayoutMkLst>
        </pc:sldLayoutChg>
        <pc:sldLayoutChg chg="replId">
          <pc:chgData name="C Beales" userId="S::cbeales@ormistondenes.co.uk::4cac267b-7f80-4d56-b5ab-4cc546dcff74" providerId="AD" clId="Web-{DDCD0CE4-920D-4616-A49F-BBEB2E728ACC}" dt="2023-09-12T20:47:52.562" v="16"/>
          <pc:sldLayoutMkLst>
            <pc:docMk/>
            <pc:sldMasterMk cId="2001552026" sldId="2147483678"/>
            <pc:sldLayoutMk cId="1489594998" sldId="2147483685"/>
          </pc:sldLayoutMkLst>
        </pc:sldLayoutChg>
        <pc:sldLayoutChg chg="replId">
          <pc:chgData name="C Beales" userId="S::cbeales@ormistondenes.co.uk::4cac267b-7f80-4d56-b5ab-4cc546dcff74" providerId="AD" clId="Web-{DDCD0CE4-920D-4616-A49F-BBEB2E728ACC}" dt="2023-09-12T20:47:52.562" v="16"/>
          <pc:sldLayoutMkLst>
            <pc:docMk/>
            <pc:sldMasterMk cId="2001552026" sldId="2147483678"/>
            <pc:sldLayoutMk cId="4044365442" sldId="2147483686"/>
          </pc:sldLayoutMkLst>
        </pc:sldLayoutChg>
        <pc:sldLayoutChg chg="replId">
          <pc:chgData name="C Beales" userId="S::cbeales@ormistondenes.co.uk::4cac267b-7f80-4d56-b5ab-4cc546dcff74" providerId="AD" clId="Web-{DDCD0CE4-920D-4616-A49F-BBEB2E728ACC}" dt="2023-09-12T20:47:52.562" v="16"/>
          <pc:sldLayoutMkLst>
            <pc:docMk/>
            <pc:sldMasterMk cId="2001552026" sldId="2147483678"/>
            <pc:sldLayoutMk cId="2850476099" sldId="2147483687"/>
          </pc:sldLayoutMkLst>
        </pc:sldLayoutChg>
      </pc:sldMasterChg>
      <pc:sldMasterChg chg="add addSldLayout">
        <pc:chgData name="C Beales" userId="S::cbeales@ormistondenes.co.uk::4cac267b-7f80-4d56-b5ab-4cc546dcff74" providerId="AD" clId="Web-{DDCD0CE4-920D-4616-A49F-BBEB2E728ACC}" dt="2023-09-12T20:47:52.562" v="16"/>
        <pc:sldMasterMkLst>
          <pc:docMk/>
          <pc:sldMasterMk cId="2460954070" sldId="2147483690"/>
        </pc:sldMasterMkLst>
        <pc:sldLayoutChg chg="add">
          <pc:chgData name="C Beales" userId="S::cbeales@ormistondenes.co.uk::4cac267b-7f80-4d56-b5ab-4cc546dcff74" providerId="AD" clId="Web-{DDCD0CE4-920D-4616-A49F-BBEB2E728ACC}" dt="2023-09-12T20:47:52.562" v="16"/>
          <pc:sldLayoutMkLst>
            <pc:docMk/>
            <pc:sldMasterMk cId="2460954070" sldId="2147483690"/>
            <pc:sldLayoutMk cId="3733172339" sldId="2147483665"/>
          </pc:sldLayoutMkLst>
        </pc:sldLayoutChg>
        <pc:sldLayoutChg chg="add">
          <pc:chgData name="C Beales" userId="S::cbeales@ormistondenes.co.uk::4cac267b-7f80-4d56-b5ab-4cc546dcff74" providerId="AD" clId="Web-{DDCD0CE4-920D-4616-A49F-BBEB2E728ACC}" dt="2023-09-12T20:47:52.562" v="16"/>
          <pc:sldLayoutMkLst>
            <pc:docMk/>
            <pc:sldMasterMk cId="2460954070" sldId="2147483690"/>
            <pc:sldLayoutMk cId="1718958274" sldId="2147483669"/>
          </pc:sldLayoutMkLst>
        </pc:sldLayoutChg>
        <pc:sldLayoutChg chg="add">
          <pc:chgData name="C Beales" userId="S::cbeales@ormistondenes.co.uk::4cac267b-7f80-4d56-b5ab-4cc546dcff74" providerId="AD" clId="Web-{DDCD0CE4-920D-4616-A49F-BBEB2E728ACC}" dt="2023-09-12T20:47:52.562" v="16"/>
          <pc:sldLayoutMkLst>
            <pc:docMk/>
            <pc:sldMasterMk cId="2460954070" sldId="2147483690"/>
            <pc:sldLayoutMk cId="2202905451" sldId="2147483670"/>
          </pc:sldLayoutMkLst>
        </pc:sldLayoutChg>
        <pc:sldLayoutChg chg="add">
          <pc:chgData name="C Beales" userId="S::cbeales@ormistondenes.co.uk::4cac267b-7f80-4d56-b5ab-4cc546dcff74" providerId="AD" clId="Web-{DDCD0CE4-920D-4616-A49F-BBEB2E728ACC}" dt="2023-09-12T20:47:52.562" v="16"/>
          <pc:sldLayoutMkLst>
            <pc:docMk/>
            <pc:sldMasterMk cId="2460954070" sldId="2147483690"/>
            <pc:sldLayoutMk cId="3479445657" sldId="2147483671"/>
          </pc:sldLayoutMkLst>
        </pc:sldLayoutChg>
        <pc:sldLayoutChg chg="add">
          <pc:chgData name="C Beales" userId="S::cbeales@ormistondenes.co.uk::4cac267b-7f80-4d56-b5ab-4cc546dcff74" providerId="AD" clId="Web-{DDCD0CE4-920D-4616-A49F-BBEB2E728ACC}" dt="2023-09-12T20:47:52.562" v="16"/>
          <pc:sldLayoutMkLst>
            <pc:docMk/>
            <pc:sldMasterMk cId="2460954070" sldId="2147483690"/>
            <pc:sldLayoutMk cId="2385387890" sldId="2147483691"/>
          </pc:sldLayoutMkLst>
        </pc:sldLayoutChg>
        <pc:sldLayoutChg chg="add">
          <pc:chgData name="C Beales" userId="S::cbeales@ormistondenes.co.uk::4cac267b-7f80-4d56-b5ab-4cc546dcff74" providerId="AD" clId="Web-{DDCD0CE4-920D-4616-A49F-BBEB2E728ACC}" dt="2023-09-12T20:47:52.562" v="16"/>
          <pc:sldLayoutMkLst>
            <pc:docMk/>
            <pc:sldMasterMk cId="2460954070" sldId="2147483690"/>
            <pc:sldLayoutMk cId="949138452" sldId="2147483692"/>
          </pc:sldLayoutMkLst>
        </pc:sldLayoutChg>
        <pc:sldLayoutChg chg="add">
          <pc:chgData name="C Beales" userId="S::cbeales@ormistondenes.co.uk::4cac267b-7f80-4d56-b5ab-4cc546dcff74" providerId="AD" clId="Web-{DDCD0CE4-920D-4616-A49F-BBEB2E728ACC}" dt="2023-09-12T20:47:52.562" v="16"/>
          <pc:sldLayoutMkLst>
            <pc:docMk/>
            <pc:sldMasterMk cId="2460954070" sldId="2147483690"/>
            <pc:sldLayoutMk cId="2591524520" sldId="2147483693"/>
          </pc:sldLayoutMkLst>
        </pc:sldLayoutChg>
        <pc:sldLayoutChg chg="add">
          <pc:chgData name="C Beales" userId="S::cbeales@ormistondenes.co.uk::4cac267b-7f80-4d56-b5ab-4cc546dcff74" providerId="AD" clId="Web-{DDCD0CE4-920D-4616-A49F-BBEB2E728ACC}" dt="2023-09-12T20:47:52.562" v="16"/>
          <pc:sldLayoutMkLst>
            <pc:docMk/>
            <pc:sldMasterMk cId="2460954070" sldId="2147483690"/>
            <pc:sldLayoutMk cId="1203092039" sldId="2147483694"/>
          </pc:sldLayoutMkLst>
        </pc:sldLayoutChg>
        <pc:sldLayoutChg chg="add">
          <pc:chgData name="C Beales" userId="S::cbeales@ormistondenes.co.uk::4cac267b-7f80-4d56-b5ab-4cc546dcff74" providerId="AD" clId="Web-{DDCD0CE4-920D-4616-A49F-BBEB2E728ACC}" dt="2023-09-12T20:47:52.562" v="16"/>
          <pc:sldLayoutMkLst>
            <pc:docMk/>
            <pc:sldMasterMk cId="2460954070" sldId="2147483690"/>
            <pc:sldLayoutMk cId="3210312558" sldId="2147483695"/>
          </pc:sldLayoutMkLst>
        </pc:sldLayoutChg>
        <pc:sldLayoutChg chg="add">
          <pc:chgData name="C Beales" userId="S::cbeales@ormistondenes.co.uk::4cac267b-7f80-4d56-b5ab-4cc546dcff74" providerId="AD" clId="Web-{DDCD0CE4-920D-4616-A49F-BBEB2E728ACC}" dt="2023-09-12T20:47:52.562" v="16"/>
          <pc:sldLayoutMkLst>
            <pc:docMk/>
            <pc:sldMasterMk cId="2460954070" sldId="2147483690"/>
            <pc:sldLayoutMk cId="3146388984" sldId="2147483696"/>
          </pc:sldLayoutMkLst>
        </pc:sldLayoutChg>
        <pc:sldLayoutChg chg="add">
          <pc:chgData name="C Beales" userId="S::cbeales@ormistondenes.co.uk::4cac267b-7f80-4d56-b5ab-4cc546dcff74" providerId="AD" clId="Web-{DDCD0CE4-920D-4616-A49F-BBEB2E728ACC}" dt="2023-09-12T20:47:52.562" v="16"/>
          <pc:sldLayoutMkLst>
            <pc:docMk/>
            <pc:sldMasterMk cId="2460954070" sldId="2147483690"/>
            <pc:sldLayoutMk cId="3171841454" sldId="2147483697"/>
          </pc:sldLayoutMkLst>
        </pc:sldLayoutChg>
      </pc:sldMasterChg>
    </pc:docChg>
  </pc:docChgLst>
  <pc:docChgLst>
    <pc:chgData name="C Beales" userId="S::cbeales@ormistondenes.co.uk::4cac267b-7f80-4d56-b5ab-4cc546dcff74" providerId="AD" clId="Web-{EFDBE8D1-5163-448F-B99C-E8FCAB00027B}"/>
    <pc:docChg chg="addSld modSld">
      <pc:chgData name="C Beales" userId="S::cbeales@ormistondenes.co.uk::4cac267b-7f80-4d56-b5ab-4cc546dcff74" providerId="AD" clId="Web-{EFDBE8D1-5163-448F-B99C-E8FCAB00027B}" dt="2023-09-13T16:30:45.958" v="91" actId="1076"/>
      <pc:docMkLst>
        <pc:docMk/>
      </pc:docMkLst>
      <pc:sldChg chg="addSp modSp">
        <pc:chgData name="C Beales" userId="S::cbeales@ormistondenes.co.uk::4cac267b-7f80-4d56-b5ab-4cc546dcff74" providerId="AD" clId="Web-{EFDBE8D1-5163-448F-B99C-E8FCAB00027B}" dt="2023-09-13T16:30:45.958" v="91" actId="1076"/>
        <pc:sldMkLst>
          <pc:docMk/>
          <pc:sldMk cId="1189932831" sldId="287"/>
        </pc:sldMkLst>
        <pc:picChg chg="add mod">
          <ac:chgData name="C Beales" userId="S::cbeales@ormistondenes.co.uk::4cac267b-7f80-4d56-b5ab-4cc546dcff74" providerId="AD" clId="Web-{EFDBE8D1-5163-448F-B99C-E8FCAB00027B}" dt="2023-09-13T16:30:16.707" v="89" actId="1076"/>
          <ac:picMkLst>
            <pc:docMk/>
            <pc:sldMk cId="1189932831" sldId="287"/>
            <ac:picMk id="5" creationId="{BD0C078F-992D-A0E4-7120-04F836C1A0B5}"/>
          </ac:picMkLst>
        </pc:picChg>
        <pc:picChg chg="add mod">
          <ac:chgData name="C Beales" userId="S::cbeales@ormistondenes.co.uk::4cac267b-7f80-4d56-b5ab-4cc546dcff74" providerId="AD" clId="Web-{EFDBE8D1-5163-448F-B99C-E8FCAB00027B}" dt="2023-09-13T16:30:45.958" v="91" actId="1076"/>
          <ac:picMkLst>
            <pc:docMk/>
            <pc:sldMk cId="1189932831" sldId="287"/>
            <ac:picMk id="7" creationId="{006ACEE0-AE1B-BFAF-B28B-D0DB7FB2350F}"/>
          </ac:picMkLst>
        </pc:picChg>
      </pc:sldChg>
      <pc:sldChg chg="modSp add replId">
        <pc:chgData name="C Beales" userId="S::cbeales@ormistondenes.co.uk::4cac267b-7f80-4d56-b5ab-4cc546dcff74" providerId="AD" clId="Web-{EFDBE8D1-5163-448F-B99C-E8FCAB00027B}" dt="2023-09-13T16:25:24.307" v="10" actId="14100"/>
        <pc:sldMkLst>
          <pc:docMk/>
          <pc:sldMk cId="1610373460" sldId="305"/>
        </pc:sldMkLst>
        <pc:spChg chg="mod">
          <ac:chgData name="C Beales" userId="S::cbeales@ormistondenes.co.uk::4cac267b-7f80-4d56-b5ab-4cc546dcff74" providerId="AD" clId="Web-{EFDBE8D1-5163-448F-B99C-E8FCAB00027B}" dt="2023-09-13T16:25:01.041" v="3" actId="20577"/>
          <ac:spMkLst>
            <pc:docMk/>
            <pc:sldMk cId="1610373460" sldId="305"/>
            <ac:spMk id="2" creationId="{1AE143A0-5107-A6BF-9270-A7D3DA3C7689}"/>
          </ac:spMkLst>
        </pc:spChg>
        <pc:spChg chg="mod">
          <ac:chgData name="C Beales" userId="S::cbeales@ormistondenes.co.uk::4cac267b-7f80-4d56-b5ab-4cc546dcff74" providerId="AD" clId="Web-{EFDBE8D1-5163-448F-B99C-E8FCAB00027B}" dt="2023-09-13T16:25:24.307" v="10" actId="14100"/>
          <ac:spMkLst>
            <pc:docMk/>
            <pc:sldMk cId="1610373460" sldId="305"/>
            <ac:spMk id="3" creationId="{714A0C45-0D26-300F-183F-271C0921AF39}"/>
          </ac:spMkLst>
        </pc:spChg>
      </pc:sldChg>
      <pc:sldChg chg="addSp delSp modSp add replId delAnim">
        <pc:chgData name="C Beales" userId="S::cbeales@ormistondenes.co.uk::4cac267b-7f80-4d56-b5ab-4cc546dcff74" providerId="AD" clId="Web-{EFDBE8D1-5163-448F-B99C-E8FCAB00027B}" dt="2023-09-13T16:26:29.372" v="29" actId="1076"/>
        <pc:sldMkLst>
          <pc:docMk/>
          <pc:sldMk cId="2648178748" sldId="306"/>
        </pc:sldMkLst>
        <pc:spChg chg="mod">
          <ac:chgData name="C Beales" userId="S::cbeales@ormistondenes.co.uk::4cac267b-7f80-4d56-b5ab-4cc546dcff74" providerId="AD" clId="Web-{EFDBE8D1-5163-448F-B99C-E8FCAB00027B}" dt="2023-09-13T16:26:00.527" v="19" actId="20577"/>
          <ac:spMkLst>
            <pc:docMk/>
            <pc:sldMk cId="2648178748" sldId="306"/>
            <ac:spMk id="2" creationId="{1AE143A0-5107-A6BF-9270-A7D3DA3C7689}"/>
          </ac:spMkLst>
        </pc:spChg>
        <pc:spChg chg="del mod">
          <ac:chgData name="C Beales" userId="S::cbeales@ormistondenes.co.uk::4cac267b-7f80-4d56-b5ab-4cc546dcff74" providerId="AD" clId="Web-{EFDBE8D1-5163-448F-B99C-E8FCAB00027B}" dt="2023-09-13T16:25:38.573" v="13"/>
          <ac:spMkLst>
            <pc:docMk/>
            <pc:sldMk cId="2648178748" sldId="306"/>
            <ac:spMk id="3" creationId="{714A0C45-0D26-300F-183F-271C0921AF39}"/>
          </ac:spMkLst>
        </pc:spChg>
        <pc:spChg chg="add del mod">
          <ac:chgData name="C Beales" userId="S::cbeales@ormistondenes.co.uk::4cac267b-7f80-4d56-b5ab-4cc546dcff74" providerId="AD" clId="Web-{EFDBE8D1-5163-448F-B99C-E8FCAB00027B}" dt="2023-09-13T16:26:01.605" v="20"/>
          <ac:spMkLst>
            <pc:docMk/>
            <pc:sldMk cId="2648178748" sldId="306"/>
            <ac:spMk id="5" creationId="{551765CD-FCD0-49D8-BE44-E8F6CF0D97FF}"/>
          </ac:spMkLst>
        </pc:spChg>
        <pc:spChg chg="add mod">
          <ac:chgData name="C Beales" userId="S::cbeales@ormistondenes.co.uk::4cac267b-7f80-4d56-b5ab-4cc546dcff74" providerId="AD" clId="Web-{EFDBE8D1-5163-448F-B99C-E8FCAB00027B}" dt="2023-09-13T16:26:26.700" v="28" actId="1076"/>
          <ac:spMkLst>
            <pc:docMk/>
            <pc:sldMk cId="2648178748" sldId="306"/>
            <ac:spMk id="7" creationId="{04E1C1A2-DB24-8678-0459-F7BB8586AA7D}"/>
          </ac:spMkLst>
        </pc:spChg>
        <pc:spChg chg="add mod">
          <ac:chgData name="C Beales" userId="S::cbeales@ormistondenes.co.uk::4cac267b-7f80-4d56-b5ab-4cc546dcff74" providerId="AD" clId="Web-{EFDBE8D1-5163-448F-B99C-E8FCAB00027B}" dt="2023-09-13T16:26:29.372" v="29" actId="1076"/>
          <ac:spMkLst>
            <pc:docMk/>
            <pc:sldMk cId="2648178748" sldId="306"/>
            <ac:spMk id="8" creationId="{45F90C6B-6A62-01B5-BE83-FA3F186CD7CC}"/>
          </ac:spMkLst>
        </pc:spChg>
        <pc:picChg chg="add mod">
          <ac:chgData name="C Beales" userId="S::cbeales@ormistondenes.co.uk::4cac267b-7f80-4d56-b5ab-4cc546dcff74" providerId="AD" clId="Web-{EFDBE8D1-5163-448F-B99C-E8FCAB00027B}" dt="2023-09-13T16:26:20.293" v="26" actId="1076"/>
          <ac:picMkLst>
            <pc:docMk/>
            <pc:sldMk cId="2648178748" sldId="306"/>
            <ac:picMk id="6" creationId="{ED4CBCF8-9A52-1B58-3356-0F4D7C8370BC}"/>
          </ac:picMkLst>
        </pc:picChg>
      </pc:sldChg>
      <pc:sldChg chg="addSp delSp modSp add replId">
        <pc:chgData name="C Beales" userId="S::cbeales@ormistondenes.co.uk::4cac267b-7f80-4d56-b5ab-4cc546dcff74" providerId="AD" clId="Web-{EFDBE8D1-5163-448F-B99C-E8FCAB00027B}" dt="2023-09-13T16:27:08.717" v="41" actId="1076"/>
        <pc:sldMkLst>
          <pc:docMk/>
          <pc:sldMk cId="941637859" sldId="307"/>
        </pc:sldMkLst>
        <pc:spChg chg="add mod">
          <ac:chgData name="C Beales" userId="S::cbeales@ormistondenes.co.uk::4cac267b-7f80-4d56-b5ab-4cc546dcff74" providerId="AD" clId="Web-{EFDBE8D1-5163-448F-B99C-E8FCAB00027B}" dt="2023-09-13T16:27:01.357" v="38" actId="1076"/>
          <ac:spMkLst>
            <pc:docMk/>
            <pc:sldMk cId="941637859" sldId="307"/>
            <ac:spMk id="4" creationId="{53D56352-476C-9718-00C0-97A986C170CE}"/>
          </ac:spMkLst>
        </pc:spChg>
        <pc:spChg chg="add mod">
          <ac:chgData name="C Beales" userId="S::cbeales@ormistondenes.co.uk::4cac267b-7f80-4d56-b5ab-4cc546dcff74" providerId="AD" clId="Web-{EFDBE8D1-5163-448F-B99C-E8FCAB00027B}" dt="2023-09-13T16:27:06.342" v="40" actId="14100"/>
          <ac:spMkLst>
            <pc:docMk/>
            <pc:sldMk cId="941637859" sldId="307"/>
            <ac:spMk id="5" creationId="{2201BBD5-4690-1266-FA2E-F12630EEFE1D}"/>
          </ac:spMkLst>
        </pc:spChg>
        <pc:spChg chg="del">
          <ac:chgData name="C Beales" userId="S::cbeales@ormistondenes.co.uk::4cac267b-7f80-4d56-b5ab-4cc546dcff74" providerId="AD" clId="Web-{EFDBE8D1-5163-448F-B99C-E8FCAB00027B}" dt="2023-09-13T16:26:37.169" v="32"/>
          <ac:spMkLst>
            <pc:docMk/>
            <pc:sldMk cId="941637859" sldId="307"/>
            <ac:spMk id="7" creationId="{04E1C1A2-DB24-8678-0459-F7BB8586AA7D}"/>
          </ac:spMkLst>
        </pc:spChg>
        <pc:spChg chg="del">
          <ac:chgData name="C Beales" userId="S::cbeales@ormistondenes.co.uk::4cac267b-7f80-4d56-b5ab-4cc546dcff74" providerId="AD" clId="Web-{EFDBE8D1-5163-448F-B99C-E8FCAB00027B}" dt="2023-09-13T16:26:38.685" v="33"/>
          <ac:spMkLst>
            <pc:docMk/>
            <pc:sldMk cId="941637859" sldId="307"/>
            <ac:spMk id="8" creationId="{45F90C6B-6A62-01B5-BE83-FA3F186CD7CC}"/>
          </ac:spMkLst>
        </pc:spChg>
        <pc:picChg chg="add mod">
          <ac:chgData name="C Beales" userId="S::cbeales@ormistondenes.co.uk::4cac267b-7f80-4d56-b5ab-4cc546dcff74" providerId="AD" clId="Web-{EFDBE8D1-5163-448F-B99C-E8FCAB00027B}" dt="2023-09-13T16:27:08.717" v="41" actId="1076"/>
          <ac:picMkLst>
            <pc:docMk/>
            <pc:sldMk cId="941637859" sldId="307"/>
            <ac:picMk id="3" creationId="{A2EFE325-CCBC-64A7-5EFC-1158828EBD5D}"/>
          </ac:picMkLst>
        </pc:picChg>
        <pc:picChg chg="del">
          <ac:chgData name="C Beales" userId="S::cbeales@ormistondenes.co.uk::4cac267b-7f80-4d56-b5ab-4cc546dcff74" providerId="AD" clId="Web-{EFDBE8D1-5163-448F-B99C-E8FCAB00027B}" dt="2023-09-13T16:26:36.169" v="31"/>
          <ac:picMkLst>
            <pc:docMk/>
            <pc:sldMk cId="941637859" sldId="307"/>
            <ac:picMk id="6" creationId="{ED4CBCF8-9A52-1B58-3356-0F4D7C8370BC}"/>
          </ac:picMkLst>
        </pc:picChg>
      </pc:sldChg>
      <pc:sldChg chg="addSp delSp modSp add replId">
        <pc:chgData name="C Beales" userId="S::cbeales@ormistondenes.co.uk::4cac267b-7f80-4d56-b5ab-4cc546dcff74" providerId="AD" clId="Web-{EFDBE8D1-5163-448F-B99C-E8FCAB00027B}" dt="2023-09-13T16:27:43.046" v="51" actId="1076"/>
        <pc:sldMkLst>
          <pc:docMk/>
          <pc:sldMk cId="979861853" sldId="308"/>
        </pc:sldMkLst>
        <pc:spChg chg="del">
          <ac:chgData name="C Beales" userId="S::cbeales@ormistondenes.co.uk::4cac267b-7f80-4d56-b5ab-4cc546dcff74" providerId="AD" clId="Web-{EFDBE8D1-5163-448F-B99C-E8FCAB00027B}" dt="2023-09-13T16:27:19.170" v="45"/>
          <ac:spMkLst>
            <pc:docMk/>
            <pc:sldMk cId="979861853" sldId="308"/>
            <ac:spMk id="4" creationId="{53D56352-476C-9718-00C0-97A986C170CE}"/>
          </ac:spMkLst>
        </pc:spChg>
        <pc:spChg chg="del">
          <ac:chgData name="C Beales" userId="S::cbeales@ormistondenes.co.uk::4cac267b-7f80-4d56-b5ab-4cc546dcff74" providerId="AD" clId="Web-{EFDBE8D1-5163-448F-B99C-E8FCAB00027B}" dt="2023-09-13T16:27:17.014" v="44"/>
          <ac:spMkLst>
            <pc:docMk/>
            <pc:sldMk cId="979861853" sldId="308"/>
            <ac:spMk id="5" creationId="{2201BBD5-4690-1266-FA2E-F12630EEFE1D}"/>
          </ac:spMkLst>
        </pc:spChg>
        <pc:spChg chg="add mod">
          <ac:chgData name="C Beales" userId="S::cbeales@ormistondenes.co.uk::4cac267b-7f80-4d56-b5ab-4cc546dcff74" providerId="AD" clId="Web-{EFDBE8D1-5163-448F-B99C-E8FCAB00027B}" dt="2023-09-13T16:27:36.311" v="50" actId="1076"/>
          <ac:spMkLst>
            <pc:docMk/>
            <pc:sldMk cId="979861853" sldId="308"/>
            <ac:spMk id="7" creationId="{15E479E6-FD7D-15C6-1DF4-02795308FAE9}"/>
          </ac:spMkLst>
        </pc:spChg>
        <pc:spChg chg="add mod">
          <ac:chgData name="C Beales" userId="S::cbeales@ormistondenes.co.uk::4cac267b-7f80-4d56-b5ab-4cc546dcff74" providerId="AD" clId="Web-{EFDBE8D1-5163-448F-B99C-E8FCAB00027B}" dt="2023-09-13T16:27:43.046" v="51" actId="1076"/>
          <ac:spMkLst>
            <pc:docMk/>
            <pc:sldMk cId="979861853" sldId="308"/>
            <ac:spMk id="8" creationId="{E4319888-4A36-CAFE-0CED-3C7D68F45D81}"/>
          </ac:spMkLst>
        </pc:spChg>
        <pc:picChg chg="del">
          <ac:chgData name="C Beales" userId="S::cbeales@ormistondenes.co.uk::4cac267b-7f80-4d56-b5ab-4cc546dcff74" providerId="AD" clId="Web-{EFDBE8D1-5163-448F-B99C-E8FCAB00027B}" dt="2023-09-13T16:27:14.842" v="43"/>
          <ac:picMkLst>
            <pc:docMk/>
            <pc:sldMk cId="979861853" sldId="308"/>
            <ac:picMk id="3" creationId="{A2EFE325-CCBC-64A7-5EFC-1158828EBD5D}"/>
          </ac:picMkLst>
        </pc:picChg>
        <pc:picChg chg="add mod">
          <ac:chgData name="C Beales" userId="S::cbeales@ormistondenes.co.uk::4cac267b-7f80-4d56-b5ab-4cc546dcff74" providerId="AD" clId="Web-{EFDBE8D1-5163-448F-B99C-E8FCAB00027B}" dt="2023-09-13T16:27:33.030" v="49" actId="1076"/>
          <ac:picMkLst>
            <pc:docMk/>
            <pc:sldMk cId="979861853" sldId="308"/>
            <ac:picMk id="6" creationId="{3B9581E6-1385-7C7E-85A3-730D9B2640C7}"/>
          </ac:picMkLst>
        </pc:picChg>
      </pc:sldChg>
      <pc:sldChg chg="addSp delSp modSp add replId">
        <pc:chgData name="C Beales" userId="S::cbeales@ormistondenes.co.uk::4cac267b-7f80-4d56-b5ab-4cc546dcff74" providerId="AD" clId="Web-{EFDBE8D1-5163-448F-B99C-E8FCAB00027B}" dt="2023-09-13T16:28:40.126" v="70"/>
        <pc:sldMkLst>
          <pc:docMk/>
          <pc:sldMk cId="963124841" sldId="309"/>
        </pc:sldMkLst>
        <pc:spChg chg="add mod">
          <ac:chgData name="C Beales" userId="S::cbeales@ormistondenes.co.uk::4cac267b-7f80-4d56-b5ab-4cc546dcff74" providerId="AD" clId="Web-{EFDBE8D1-5163-448F-B99C-E8FCAB00027B}" dt="2023-09-13T16:28:40.126" v="70"/>
          <ac:spMkLst>
            <pc:docMk/>
            <pc:sldMk cId="963124841" sldId="309"/>
            <ac:spMk id="4" creationId="{0DA4ACA7-025E-4AB5-028F-D87F59319209}"/>
          </ac:spMkLst>
        </pc:spChg>
        <pc:spChg chg="del">
          <ac:chgData name="C Beales" userId="S::cbeales@ormistondenes.co.uk::4cac267b-7f80-4d56-b5ab-4cc546dcff74" providerId="AD" clId="Web-{EFDBE8D1-5163-448F-B99C-E8FCAB00027B}" dt="2023-09-13T16:27:57.812" v="54"/>
          <ac:spMkLst>
            <pc:docMk/>
            <pc:sldMk cId="963124841" sldId="309"/>
            <ac:spMk id="7" creationId="{15E479E6-FD7D-15C6-1DF4-02795308FAE9}"/>
          </ac:spMkLst>
        </pc:spChg>
        <pc:spChg chg="del">
          <ac:chgData name="C Beales" userId="S::cbeales@ormistondenes.co.uk::4cac267b-7f80-4d56-b5ab-4cc546dcff74" providerId="AD" clId="Web-{EFDBE8D1-5163-448F-B99C-E8FCAB00027B}" dt="2023-09-13T16:27:59.875" v="55"/>
          <ac:spMkLst>
            <pc:docMk/>
            <pc:sldMk cId="963124841" sldId="309"/>
            <ac:spMk id="8" creationId="{E4319888-4A36-CAFE-0CED-3C7D68F45D81}"/>
          </ac:spMkLst>
        </pc:spChg>
        <pc:picChg chg="add mod">
          <ac:chgData name="C Beales" userId="S::cbeales@ormistondenes.co.uk::4cac267b-7f80-4d56-b5ab-4cc546dcff74" providerId="AD" clId="Web-{EFDBE8D1-5163-448F-B99C-E8FCAB00027B}" dt="2023-09-13T16:28:17.359" v="61" actId="1076"/>
          <ac:picMkLst>
            <pc:docMk/>
            <pc:sldMk cId="963124841" sldId="309"/>
            <ac:picMk id="3" creationId="{A24CCB14-E7A3-5472-AE5A-BDF12F52E5F6}"/>
          </ac:picMkLst>
        </pc:picChg>
        <pc:picChg chg="del">
          <ac:chgData name="C Beales" userId="S::cbeales@ormistondenes.co.uk::4cac267b-7f80-4d56-b5ab-4cc546dcff74" providerId="AD" clId="Web-{EFDBE8D1-5163-448F-B99C-E8FCAB00027B}" dt="2023-09-13T16:27:57.375" v="53"/>
          <ac:picMkLst>
            <pc:docMk/>
            <pc:sldMk cId="963124841" sldId="309"/>
            <ac:picMk id="6" creationId="{3B9581E6-1385-7C7E-85A3-730D9B2640C7}"/>
          </ac:picMkLst>
        </pc:picChg>
      </pc:sldChg>
      <pc:sldChg chg="addSp modSp add replId">
        <pc:chgData name="C Beales" userId="S::cbeales@ormistondenes.co.uk::4cac267b-7f80-4d56-b5ab-4cc546dcff74" providerId="AD" clId="Web-{EFDBE8D1-5163-448F-B99C-E8FCAB00027B}" dt="2023-09-13T16:29:29.268" v="84" actId="20577"/>
        <pc:sldMkLst>
          <pc:docMk/>
          <pc:sldMk cId="1372706655" sldId="310"/>
        </pc:sldMkLst>
        <pc:spChg chg="mod">
          <ac:chgData name="C Beales" userId="S::cbeales@ormistondenes.co.uk::4cac267b-7f80-4d56-b5ab-4cc546dcff74" providerId="AD" clId="Web-{EFDBE8D1-5163-448F-B99C-E8FCAB00027B}" dt="2023-09-13T16:29:29.268" v="84" actId="20577"/>
          <ac:spMkLst>
            <pc:docMk/>
            <pc:sldMk cId="1372706655" sldId="310"/>
            <ac:spMk id="2" creationId="{1AE143A0-5107-A6BF-9270-A7D3DA3C7689}"/>
          </ac:spMkLst>
        </pc:spChg>
        <pc:spChg chg="add mod">
          <ac:chgData name="C Beales" userId="S::cbeales@ormistondenes.co.uk::4cac267b-7f80-4d56-b5ab-4cc546dcff74" providerId="AD" clId="Web-{EFDBE8D1-5163-448F-B99C-E8FCAB00027B}" dt="2023-09-13T16:29:15.564" v="80"/>
          <ac:spMkLst>
            <pc:docMk/>
            <pc:sldMk cId="1372706655" sldId="310"/>
            <ac:spMk id="4" creationId="{32215CBD-7843-23E3-707F-DF805B402351}"/>
          </ac:spMkLst>
        </pc:spChg>
        <pc:picChg chg="add mod">
          <ac:chgData name="C Beales" userId="S::cbeales@ormistondenes.co.uk::4cac267b-7f80-4d56-b5ab-4cc546dcff74" providerId="AD" clId="Web-{EFDBE8D1-5163-448F-B99C-E8FCAB00027B}" dt="2023-09-13T16:28:58.595" v="74" actId="1076"/>
          <ac:picMkLst>
            <pc:docMk/>
            <pc:sldMk cId="1372706655" sldId="310"/>
            <ac:picMk id="3" creationId="{C9FEFE67-E2B1-4FED-D964-2488267CA08F}"/>
          </ac:picMkLst>
        </pc:picChg>
      </pc:sldChg>
      <pc:sldChg chg="modSp add">
        <pc:chgData name="C Beales" userId="S::cbeales@ormistondenes.co.uk::4cac267b-7f80-4d56-b5ab-4cc546dcff74" providerId="AD" clId="Web-{EFDBE8D1-5163-448F-B99C-E8FCAB00027B}" dt="2023-09-13T16:29:49.253" v="87" actId="20577"/>
        <pc:sldMkLst>
          <pc:docMk/>
          <pc:sldMk cId="166127522" sldId="311"/>
        </pc:sldMkLst>
        <pc:spChg chg="mod">
          <ac:chgData name="C Beales" userId="S::cbeales@ormistondenes.co.uk::4cac267b-7f80-4d56-b5ab-4cc546dcff74" providerId="AD" clId="Web-{EFDBE8D1-5163-448F-B99C-E8FCAB00027B}" dt="2023-09-13T16:29:49.253" v="87" actId="20577"/>
          <ac:spMkLst>
            <pc:docMk/>
            <pc:sldMk cId="166127522" sldId="311"/>
            <ac:spMk id="6" creationId="{AA7A6416-50DC-2A24-E592-66002F991E6E}"/>
          </ac:spMkLst>
        </pc:spChg>
      </pc:sldChg>
    </pc:docChg>
  </pc:docChgLst>
  <pc:docChgLst>
    <pc:chgData name="C Beales" userId="S::cbeales@ormistondenes.co.uk::4cac267b-7f80-4d56-b5ab-4cc546dcff74" providerId="AD" clId="Web-{D6B29F86-56F2-4AC4-BFA9-8E0216DD9F29}"/>
    <pc:docChg chg="modSld">
      <pc:chgData name="C Beales" userId="S::cbeales@ormistondenes.co.uk::4cac267b-7f80-4d56-b5ab-4cc546dcff74" providerId="AD" clId="Web-{D6B29F86-56F2-4AC4-BFA9-8E0216DD9F29}" dt="2023-09-13T16:32:57.713" v="33"/>
      <pc:docMkLst>
        <pc:docMk/>
      </pc:docMkLst>
      <pc:sldChg chg="modSp">
        <pc:chgData name="C Beales" userId="S::cbeales@ormistondenes.co.uk::4cac267b-7f80-4d56-b5ab-4cc546dcff74" providerId="AD" clId="Web-{D6B29F86-56F2-4AC4-BFA9-8E0216DD9F29}" dt="2023-09-13T16:32:00.491" v="1" actId="20577"/>
        <pc:sldMkLst>
          <pc:docMk/>
          <pc:sldMk cId="3325576874" sldId="256"/>
        </pc:sldMkLst>
        <pc:spChg chg="mod">
          <ac:chgData name="C Beales" userId="S::cbeales@ormistondenes.co.uk::4cac267b-7f80-4d56-b5ab-4cc546dcff74" providerId="AD" clId="Web-{D6B29F86-56F2-4AC4-BFA9-8E0216DD9F29}" dt="2023-09-13T16:32:00.491" v="1" actId="20577"/>
          <ac:spMkLst>
            <pc:docMk/>
            <pc:sldMk cId="3325576874" sldId="256"/>
            <ac:spMk id="2" creationId="{238D130A-041C-D6F1-5DCB-A50ABB1382B6}"/>
          </ac:spMkLst>
        </pc:spChg>
      </pc:sldChg>
      <pc:sldChg chg="modSp">
        <pc:chgData name="C Beales" userId="S::cbeales@ormistondenes.co.uk::4cac267b-7f80-4d56-b5ab-4cc546dcff74" providerId="AD" clId="Web-{D6B29F86-56F2-4AC4-BFA9-8E0216DD9F29}" dt="2023-09-13T16:32:57.713" v="33"/>
        <pc:sldMkLst>
          <pc:docMk/>
          <pc:sldMk cId="3099110653" sldId="300"/>
        </pc:sldMkLst>
        <pc:spChg chg="mod">
          <ac:chgData name="C Beales" userId="S::cbeales@ormistondenes.co.uk::4cac267b-7f80-4d56-b5ab-4cc546dcff74" providerId="AD" clId="Web-{D6B29F86-56F2-4AC4-BFA9-8E0216DD9F29}" dt="2023-09-13T16:32:57.713" v="33"/>
          <ac:spMkLst>
            <pc:docMk/>
            <pc:sldMk cId="3099110653" sldId="300"/>
            <ac:spMk id="4" creationId="{CBD20A42-76B3-73AB-FDBF-B51C83222123}"/>
          </ac:spMkLst>
        </pc:spChg>
      </pc:sldChg>
      <pc:sldChg chg="modSp">
        <pc:chgData name="C Beales" userId="S::cbeales@ormistondenes.co.uk::4cac267b-7f80-4d56-b5ab-4cc546dcff74" providerId="AD" clId="Web-{D6B29F86-56F2-4AC4-BFA9-8E0216DD9F29}" dt="2023-09-13T16:32:42.228" v="29" actId="20577"/>
        <pc:sldMkLst>
          <pc:docMk/>
          <pc:sldMk cId="722123957" sldId="302"/>
        </pc:sldMkLst>
        <pc:spChg chg="mod">
          <ac:chgData name="C Beales" userId="S::cbeales@ormistondenes.co.uk::4cac267b-7f80-4d56-b5ab-4cc546dcff74" providerId="AD" clId="Web-{D6B29F86-56F2-4AC4-BFA9-8E0216DD9F29}" dt="2023-09-13T16:32:42.228" v="29" actId="20577"/>
          <ac:spMkLst>
            <pc:docMk/>
            <pc:sldMk cId="722123957" sldId="302"/>
            <ac:spMk id="5" creationId="{9990023C-6C60-0C58-8261-815CD9BC98D5}"/>
          </ac:spMkLst>
        </pc:spChg>
      </pc:sldChg>
    </pc:docChg>
  </pc:docChgLst>
  <pc:docChgLst>
    <pc:chgData name="C Beales" userId="4cac267b-7f80-4d56-b5ab-4cc546dcff74" providerId="ADAL" clId="{86D8F96A-23C9-489A-B63A-D5255EEB021A}"/>
    <pc:docChg chg="custSel addSld delSld modSld">
      <pc:chgData name="C Beales" userId="4cac267b-7f80-4d56-b5ab-4cc546dcff74" providerId="ADAL" clId="{86D8F96A-23C9-489A-B63A-D5255EEB021A}" dt="2023-09-12T09:44:23.313" v="239" actId="27636"/>
      <pc:docMkLst>
        <pc:docMk/>
      </pc:docMkLst>
      <pc:sldChg chg="addSp modSp mod">
        <pc:chgData name="C Beales" userId="4cac267b-7f80-4d56-b5ab-4cc546dcff74" providerId="ADAL" clId="{86D8F96A-23C9-489A-B63A-D5255EEB021A}" dt="2023-09-12T07:13:19.692" v="86" actId="14100"/>
        <pc:sldMkLst>
          <pc:docMk/>
          <pc:sldMk cId="3325576874" sldId="256"/>
        </pc:sldMkLst>
        <pc:spChg chg="add mod">
          <ac:chgData name="C Beales" userId="4cac267b-7f80-4d56-b5ab-4cc546dcff74" providerId="ADAL" clId="{86D8F96A-23C9-489A-B63A-D5255EEB021A}" dt="2023-09-12T07:13:19.692" v="86" actId="14100"/>
          <ac:spMkLst>
            <pc:docMk/>
            <pc:sldMk cId="3325576874" sldId="256"/>
            <ac:spMk id="2" creationId="{238D130A-041C-D6F1-5DCB-A50ABB1382B6}"/>
          </ac:spMkLst>
        </pc:spChg>
      </pc:sldChg>
      <pc:sldChg chg="modSp mod">
        <pc:chgData name="C Beales" userId="4cac267b-7f80-4d56-b5ab-4cc546dcff74" providerId="ADAL" clId="{86D8F96A-23C9-489A-B63A-D5255EEB021A}" dt="2023-09-12T09:44:23.313" v="239" actId="27636"/>
        <pc:sldMkLst>
          <pc:docMk/>
          <pc:sldMk cId="401599383" sldId="260"/>
        </pc:sldMkLst>
        <pc:spChg chg="mod">
          <ac:chgData name="C Beales" userId="4cac267b-7f80-4d56-b5ab-4cc546dcff74" providerId="ADAL" clId="{86D8F96A-23C9-489A-B63A-D5255EEB021A}" dt="2023-09-12T07:13:41.597" v="130" actId="20577"/>
          <ac:spMkLst>
            <pc:docMk/>
            <pc:sldMk cId="401599383" sldId="260"/>
            <ac:spMk id="2" creationId="{CD18833A-3971-815C-E3C5-0CAFAE09A598}"/>
          </ac:spMkLst>
        </pc:spChg>
        <pc:spChg chg="mod">
          <ac:chgData name="C Beales" userId="4cac267b-7f80-4d56-b5ab-4cc546dcff74" providerId="ADAL" clId="{86D8F96A-23C9-489A-B63A-D5255EEB021A}" dt="2023-09-12T09:44:23.313" v="239" actId="27636"/>
          <ac:spMkLst>
            <pc:docMk/>
            <pc:sldMk cId="401599383" sldId="260"/>
            <ac:spMk id="3" creationId="{658AFC0A-2FC3-FE83-7441-16A63F4FE1F7}"/>
          </ac:spMkLst>
        </pc:spChg>
      </pc:sldChg>
      <pc:sldChg chg="del">
        <pc:chgData name="C Beales" userId="4cac267b-7f80-4d56-b5ab-4cc546dcff74" providerId="ADAL" clId="{86D8F96A-23C9-489A-B63A-D5255EEB021A}" dt="2023-09-12T09:10:10.532" v="139" actId="47"/>
        <pc:sldMkLst>
          <pc:docMk/>
          <pc:sldMk cId="3099598820" sldId="264"/>
        </pc:sldMkLst>
      </pc:sldChg>
      <pc:sldChg chg="del">
        <pc:chgData name="C Beales" userId="4cac267b-7f80-4d56-b5ab-4cc546dcff74" providerId="ADAL" clId="{86D8F96A-23C9-489A-B63A-D5255EEB021A}" dt="2023-09-12T09:10:24.373" v="143" actId="47"/>
        <pc:sldMkLst>
          <pc:docMk/>
          <pc:sldMk cId="395255956" sldId="266"/>
        </pc:sldMkLst>
      </pc:sldChg>
      <pc:sldChg chg="modSp add mod">
        <pc:chgData name="C Beales" userId="4cac267b-7f80-4d56-b5ab-4cc546dcff74" providerId="ADAL" clId="{86D8F96A-23C9-489A-B63A-D5255EEB021A}" dt="2023-09-12T09:10:18.688" v="142" actId="20577"/>
        <pc:sldMkLst>
          <pc:docMk/>
          <pc:sldMk cId="3092365692" sldId="274"/>
        </pc:sldMkLst>
        <pc:spChg chg="mod">
          <ac:chgData name="C Beales" userId="4cac267b-7f80-4d56-b5ab-4cc546dcff74" providerId="ADAL" clId="{86D8F96A-23C9-489A-B63A-D5255EEB021A}" dt="2023-09-12T09:10:18.688" v="142" actId="20577"/>
          <ac:spMkLst>
            <pc:docMk/>
            <pc:sldMk cId="3092365692" sldId="274"/>
            <ac:spMk id="106" creationId="{00000000-0000-0000-0000-000000000000}"/>
          </ac:spMkLst>
        </pc:spChg>
      </pc:sldChg>
      <pc:sldChg chg="modSp mod">
        <pc:chgData name="C Beales" userId="4cac267b-7f80-4d56-b5ab-4cc546dcff74" providerId="ADAL" clId="{86D8F96A-23C9-489A-B63A-D5255EEB021A}" dt="2023-09-12T07:13:45.512" v="133" actId="20577"/>
        <pc:sldMkLst>
          <pc:docMk/>
          <pc:sldMk cId="949961553" sldId="275"/>
        </pc:sldMkLst>
        <pc:spChg chg="mod">
          <ac:chgData name="C Beales" userId="4cac267b-7f80-4d56-b5ab-4cc546dcff74" providerId="ADAL" clId="{86D8F96A-23C9-489A-B63A-D5255EEB021A}" dt="2023-09-12T07:13:45.512" v="133" actId="20577"/>
          <ac:spMkLst>
            <pc:docMk/>
            <pc:sldMk cId="949961553" sldId="275"/>
            <ac:spMk id="2" creationId="{CD18833A-3971-815C-E3C5-0CAFAE09A598}"/>
          </ac:spMkLst>
        </pc:spChg>
      </pc:sldChg>
      <pc:sldChg chg="del">
        <pc:chgData name="C Beales" userId="4cac267b-7f80-4d56-b5ab-4cc546dcff74" providerId="ADAL" clId="{86D8F96A-23C9-489A-B63A-D5255EEB021A}" dt="2023-09-12T09:08:03.512" v="137" actId="47"/>
        <pc:sldMkLst>
          <pc:docMk/>
          <pc:sldMk cId="944852192" sldId="284"/>
        </pc:sldMkLst>
      </pc:sldChg>
      <pc:sldChg chg="del">
        <pc:chgData name="C Beales" userId="4cac267b-7f80-4d56-b5ab-4cc546dcff74" providerId="ADAL" clId="{86D8F96A-23C9-489A-B63A-D5255EEB021A}" dt="2023-09-12T07:12:35.862" v="1" actId="47"/>
        <pc:sldMkLst>
          <pc:docMk/>
          <pc:sldMk cId="734187093" sldId="285"/>
        </pc:sldMkLst>
      </pc:sldChg>
      <pc:sldChg chg="modSp mod modAnim">
        <pc:chgData name="C Beales" userId="4cac267b-7f80-4d56-b5ab-4cc546dcff74" providerId="ADAL" clId="{86D8F96A-23C9-489A-B63A-D5255EEB021A}" dt="2023-09-12T09:10:42.466" v="204" actId="20577"/>
        <pc:sldMkLst>
          <pc:docMk/>
          <pc:sldMk cId="681688763" sldId="286"/>
        </pc:sldMkLst>
        <pc:spChg chg="mod">
          <ac:chgData name="C Beales" userId="4cac267b-7f80-4d56-b5ab-4cc546dcff74" providerId="ADAL" clId="{86D8F96A-23C9-489A-B63A-D5255EEB021A}" dt="2023-09-12T09:10:38.581" v="203" actId="20577"/>
          <ac:spMkLst>
            <pc:docMk/>
            <pc:sldMk cId="681688763" sldId="286"/>
            <ac:spMk id="2" creationId="{1AE143A0-5107-A6BF-9270-A7D3DA3C7689}"/>
          </ac:spMkLst>
        </pc:spChg>
        <pc:spChg chg="mod">
          <ac:chgData name="C Beales" userId="4cac267b-7f80-4d56-b5ab-4cc546dcff74" providerId="ADAL" clId="{86D8F96A-23C9-489A-B63A-D5255EEB021A}" dt="2023-09-12T09:10:42.466" v="204" actId="20577"/>
          <ac:spMkLst>
            <pc:docMk/>
            <pc:sldMk cId="681688763" sldId="286"/>
            <ac:spMk id="3" creationId="{714A0C45-0D26-300F-183F-271C0921AF39}"/>
          </ac:spMkLst>
        </pc:spChg>
      </pc:sldChg>
      <pc:sldChg chg="modSp mod">
        <pc:chgData name="C Beales" userId="4cac267b-7f80-4d56-b5ab-4cc546dcff74" providerId="ADAL" clId="{86D8F96A-23C9-489A-B63A-D5255EEB021A}" dt="2023-09-12T07:13:48.786" v="136" actId="20577"/>
        <pc:sldMkLst>
          <pc:docMk/>
          <pc:sldMk cId="1189932831" sldId="287"/>
        </pc:sldMkLst>
        <pc:spChg chg="mod">
          <ac:chgData name="C Beales" userId="4cac267b-7f80-4d56-b5ab-4cc546dcff74" providerId="ADAL" clId="{86D8F96A-23C9-489A-B63A-D5255EEB021A}" dt="2023-09-12T07:13:48.786" v="136" actId="20577"/>
          <ac:spMkLst>
            <pc:docMk/>
            <pc:sldMk cId="1189932831" sldId="287"/>
            <ac:spMk id="2" creationId="{CD18833A-3971-815C-E3C5-0CAFAE09A598}"/>
          </ac:spMkLst>
        </pc:spChg>
      </pc:sldChg>
      <pc:sldChg chg="delSp add mod">
        <pc:chgData name="C Beales" userId="4cac267b-7f80-4d56-b5ab-4cc546dcff74" providerId="ADAL" clId="{86D8F96A-23C9-489A-B63A-D5255EEB021A}" dt="2023-09-12T09:10:13.536" v="140" actId="478"/>
        <pc:sldMkLst>
          <pc:docMk/>
          <pc:sldMk cId="2600332808" sldId="292"/>
        </pc:sldMkLst>
        <pc:picChg chg="del">
          <ac:chgData name="C Beales" userId="4cac267b-7f80-4d56-b5ab-4cc546dcff74" providerId="ADAL" clId="{86D8F96A-23C9-489A-B63A-D5255EEB021A}" dt="2023-09-12T09:10:13.536" v="140" actId="478"/>
          <ac:picMkLst>
            <pc:docMk/>
            <pc:sldMk cId="2600332808" sldId="292"/>
            <ac:picMk id="108" creationId="{00000000-0000-0000-0000-000000000000}"/>
          </ac:picMkLst>
        </pc:picChg>
      </pc:sldChg>
      <pc:sldChg chg="del">
        <pc:chgData name="C Beales" userId="4cac267b-7f80-4d56-b5ab-4cc546dcff74" providerId="ADAL" clId="{86D8F96A-23C9-489A-B63A-D5255EEB021A}" dt="2023-09-12T07:13:30.209" v="87" actId="47"/>
        <pc:sldMkLst>
          <pc:docMk/>
          <pc:sldMk cId="3335372509" sldId="292"/>
        </pc:sldMkLst>
      </pc:sldChg>
      <pc:sldChg chg="add del">
        <pc:chgData name="C Beales" userId="4cac267b-7f80-4d56-b5ab-4cc546dcff74" providerId="ADAL" clId="{86D8F96A-23C9-489A-B63A-D5255EEB021A}" dt="2023-09-12T07:13:30.955" v="88" actId="47"/>
        <pc:sldMkLst>
          <pc:docMk/>
          <pc:sldMk cId="1716742628" sldId="293"/>
        </pc:sldMkLst>
      </pc:sldChg>
      <pc:sldChg chg="add">
        <pc:chgData name="C Beales" userId="4cac267b-7f80-4d56-b5ab-4cc546dcff74" providerId="ADAL" clId="{86D8F96A-23C9-489A-B63A-D5255EEB021A}" dt="2023-09-12T09:10:06.757" v="138"/>
        <pc:sldMkLst>
          <pc:docMk/>
          <pc:sldMk cId="3538564409" sldId="293"/>
        </pc:sldMkLst>
      </pc:sldChg>
    </pc:docChg>
  </pc:docChgLst>
  <pc:docChgLst>
    <pc:chgData name="C Beales" userId="S::cbeales@ormistondenes.co.uk::4cac267b-7f80-4d56-b5ab-4cc546dcff74" providerId="AD" clId="Web-{7DD03FB3-ADAF-4F06-A58B-FDD047E91E5F}"/>
    <pc:docChg chg="addSld modSld">
      <pc:chgData name="C Beales" userId="S::cbeales@ormistondenes.co.uk::4cac267b-7f80-4d56-b5ab-4cc546dcff74" providerId="AD" clId="Web-{7DD03FB3-ADAF-4F06-A58B-FDD047E91E5F}" dt="2023-09-13T20:52:29.142" v="22" actId="20577"/>
      <pc:docMkLst>
        <pc:docMk/>
      </pc:docMkLst>
      <pc:sldChg chg="addSp delSp modSp add replId">
        <pc:chgData name="C Beales" userId="S::cbeales@ormistondenes.co.uk::4cac267b-7f80-4d56-b5ab-4cc546dcff74" providerId="AD" clId="Web-{7DD03FB3-ADAF-4F06-A58B-FDD047E91E5F}" dt="2023-09-13T20:52:29.142" v="22" actId="20577"/>
        <pc:sldMkLst>
          <pc:docMk/>
          <pc:sldMk cId="16818072" sldId="319"/>
        </pc:sldMkLst>
        <pc:spChg chg="mod">
          <ac:chgData name="C Beales" userId="S::cbeales@ormistondenes.co.uk::4cac267b-7f80-4d56-b5ab-4cc546dcff74" providerId="AD" clId="Web-{7DD03FB3-ADAF-4F06-A58B-FDD047E91E5F}" dt="2023-09-13T20:52:29.142" v="22" actId="20577"/>
          <ac:spMkLst>
            <pc:docMk/>
            <pc:sldMk cId="16818072" sldId="319"/>
            <ac:spMk id="2" creationId="{D9270CE1-F712-2998-F5C6-A40A93937960}"/>
          </ac:spMkLst>
        </pc:spChg>
        <pc:spChg chg="del">
          <ac:chgData name="C Beales" userId="S::cbeales@ormistondenes.co.uk::4cac267b-7f80-4d56-b5ab-4cc546dcff74" providerId="AD" clId="Web-{7DD03FB3-ADAF-4F06-A58B-FDD047E91E5F}" dt="2023-09-13T20:52:14.250" v="1"/>
          <ac:spMkLst>
            <pc:docMk/>
            <pc:sldMk cId="16818072" sldId="319"/>
            <ac:spMk id="3" creationId="{5E5FA7FD-38DF-D680-F045-C50131D61530}"/>
          </ac:spMkLst>
        </pc:spChg>
        <pc:spChg chg="add del mod">
          <ac:chgData name="C Beales" userId="S::cbeales@ormistondenes.co.uk::4cac267b-7f80-4d56-b5ab-4cc546dcff74" providerId="AD" clId="Web-{7DD03FB3-ADAF-4F06-A58B-FDD047E91E5F}" dt="2023-09-13T20:52:21.688" v="3"/>
          <ac:spMkLst>
            <pc:docMk/>
            <pc:sldMk cId="16818072" sldId="319"/>
            <ac:spMk id="6" creationId="{AFBDC112-599F-1D21-4365-1EB49AA9B112}"/>
          </ac:spMkLst>
        </pc:spChg>
        <pc:spChg chg="del">
          <ac:chgData name="C Beales" userId="S::cbeales@ormistondenes.co.uk::4cac267b-7f80-4d56-b5ab-4cc546dcff74" providerId="AD" clId="Web-{7DD03FB3-ADAF-4F06-A58B-FDD047E91E5F}" dt="2023-09-13T20:52:23.532" v="4"/>
          <ac:spMkLst>
            <pc:docMk/>
            <pc:sldMk cId="16818072" sldId="319"/>
            <ac:spMk id="7" creationId="{936542D4-1299-62BB-49EF-01CF355CD991}"/>
          </ac:spMkLst>
        </pc:spChg>
        <pc:picChg chg="del">
          <ac:chgData name="C Beales" userId="S::cbeales@ormistondenes.co.uk::4cac267b-7f80-4d56-b5ab-4cc546dcff74" providerId="AD" clId="Web-{7DD03FB3-ADAF-4F06-A58B-FDD047E91E5F}" dt="2023-09-13T20:52:18.407" v="2"/>
          <ac:picMkLst>
            <pc:docMk/>
            <pc:sldMk cId="16818072" sldId="319"/>
            <ac:picMk id="5" creationId="{7F57D17B-E136-F280-D44B-ADC033D9130F}"/>
          </ac:picMkLst>
        </pc:picChg>
      </pc:sldChg>
    </pc:docChg>
  </pc:docChgLst>
  <pc:docChgLst>
    <pc:chgData name="C Beales" userId="S::cbeales@ormistondenes.co.uk::4cac267b-7f80-4d56-b5ab-4cc546dcff74" providerId="AD" clId="Web-{88F531EE-8598-4F6D-A285-DC7C3AFD28F4}"/>
    <pc:docChg chg="modSld">
      <pc:chgData name="C Beales" userId="S::cbeales@ormistondenes.co.uk::4cac267b-7f80-4d56-b5ab-4cc546dcff74" providerId="AD" clId="Web-{88F531EE-8598-4F6D-A285-DC7C3AFD28F4}" dt="2023-09-14T16:33:05.131" v="6"/>
      <pc:docMkLst>
        <pc:docMk/>
      </pc:docMkLst>
      <pc:sldChg chg="mod modShow">
        <pc:chgData name="C Beales" userId="S::cbeales@ormistondenes.co.uk::4cac267b-7f80-4d56-b5ab-4cc546dcff74" providerId="AD" clId="Web-{88F531EE-8598-4F6D-A285-DC7C3AFD28F4}" dt="2023-09-14T16:33:05.131" v="6"/>
        <pc:sldMkLst>
          <pc:docMk/>
          <pc:sldMk cId="3092365692" sldId="274"/>
        </pc:sldMkLst>
      </pc:sldChg>
      <pc:sldChg chg="mod modShow">
        <pc:chgData name="C Beales" userId="S::cbeales@ormistondenes.co.uk::4cac267b-7f80-4d56-b5ab-4cc546dcff74" providerId="AD" clId="Web-{88F531EE-8598-4F6D-A285-DC7C3AFD28F4}" dt="2023-09-14T16:32:41.114" v="3"/>
        <pc:sldMkLst>
          <pc:docMk/>
          <pc:sldMk cId="1278178604" sldId="288"/>
        </pc:sldMkLst>
      </pc:sldChg>
      <pc:sldChg chg="mod modShow">
        <pc:chgData name="C Beales" userId="S::cbeales@ormistondenes.co.uk::4cac267b-7f80-4d56-b5ab-4cc546dcff74" providerId="AD" clId="Web-{88F531EE-8598-4F6D-A285-DC7C3AFD28F4}" dt="2023-09-14T16:32:49.849" v="4"/>
        <pc:sldMkLst>
          <pc:docMk/>
          <pc:sldMk cId="1264280087" sldId="289"/>
        </pc:sldMkLst>
      </pc:sldChg>
      <pc:sldChg chg="mod modShow">
        <pc:chgData name="C Beales" userId="S::cbeales@ormistondenes.co.uk::4cac267b-7f80-4d56-b5ab-4cc546dcff74" providerId="AD" clId="Web-{88F531EE-8598-4F6D-A285-DC7C3AFD28F4}" dt="2023-09-14T16:33:02.959" v="5"/>
        <pc:sldMkLst>
          <pc:docMk/>
          <pc:sldMk cId="2600332808" sldId="292"/>
        </pc:sldMkLst>
      </pc:sldChg>
      <pc:sldChg chg="mod modShow">
        <pc:chgData name="C Beales" userId="S::cbeales@ormistondenes.co.uk::4cac267b-7f80-4d56-b5ab-4cc546dcff74" providerId="AD" clId="Web-{88F531EE-8598-4F6D-A285-DC7C3AFD28F4}" dt="2023-09-14T16:32:19.284" v="0"/>
        <pc:sldMkLst>
          <pc:docMk/>
          <pc:sldMk cId="722123957" sldId="302"/>
        </pc:sldMkLst>
      </pc:sldChg>
      <pc:sldChg chg="mod modShow">
        <pc:chgData name="C Beales" userId="S::cbeales@ormistondenes.co.uk::4cac267b-7f80-4d56-b5ab-4cc546dcff74" providerId="AD" clId="Web-{88F531EE-8598-4F6D-A285-DC7C3AFD28F4}" dt="2023-09-14T16:32:24.847" v="1"/>
        <pc:sldMkLst>
          <pc:docMk/>
          <pc:sldMk cId="2786609917" sldId="312"/>
        </pc:sldMkLst>
      </pc:sldChg>
      <pc:sldChg chg="mod modShow">
        <pc:chgData name="C Beales" userId="S::cbeales@ormistondenes.co.uk::4cac267b-7f80-4d56-b5ab-4cc546dcff74" providerId="AD" clId="Web-{88F531EE-8598-4F6D-A285-DC7C3AFD28F4}" dt="2023-09-14T16:32:26.910" v="2"/>
        <pc:sldMkLst>
          <pc:docMk/>
          <pc:sldMk cId="3492216495" sldId="313"/>
        </pc:sldMkLst>
      </pc:sldChg>
    </pc:docChg>
  </pc:docChgLst>
  <pc:docChgLst>
    <pc:chgData name="C Beales" userId="S::cbeales@ormistondenes.co.uk::4cac267b-7f80-4d56-b5ab-4cc546dcff74" providerId="AD" clId="Web-{AAA28930-A912-4320-90DD-BE9179BA13A6}"/>
    <pc:docChg chg="addSld modSld sldOrd">
      <pc:chgData name="C Beales" userId="S::cbeales@ormistondenes.co.uk::4cac267b-7f80-4d56-b5ab-4cc546dcff74" providerId="AD" clId="Web-{AAA28930-A912-4320-90DD-BE9179BA13A6}" dt="2023-09-13T20:59:25.756" v="14"/>
      <pc:docMkLst>
        <pc:docMk/>
      </pc:docMkLst>
      <pc:sldChg chg="ord">
        <pc:chgData name="C Beales" userId="S::cbeales@ormistondenes.co.uk::4cac267b-7f80-4d56-b5ab-4cc546dcff74" providerId="AD" clId="Web-{AAA28930-A912-4320-90DD-BE9179BA13A6}" dt="2023-09-13T20:59:25.756" v="14"/>
        <pc:sldMkLst>
          <pc:docMk/>
          <pc:sldMk cId="1008588574" sldId="317"/>
        </pc:sldMkLst>
      </pc:sldChg>
      <pc:sldChg chg="addSp modSp">
        <pc:chgData name="C Beales" userId="S::cbeales@ormistondenes.co.uk::4cac267b-7f80-4d56-b5ab-4cc546dcff74" providerId="AD" clId="Web-{AAA28930-A912-4320-90DD-BE9179BA13A6}" dt="2023-09-13T20:54:36.247" v="10"/>
        <pc:sldMkLst>
          <pc:docMk/>
          <pc:sldMk cId="16818072" sldId="319"/>
        </pc:sldMkLst>
        <pc:spChg chg="add mod">
          <ac:chgData name="C Beales" userId="S::cbeales@ormistondenes.co.uk::4cac267b-7f80-4d56-b5ab-4cc546dcff74" providerId="AD" clId="Web-{AAA28930-A912-4320-90DD-BE9179BA13A6}" dt="2023-09-13T20:54:36.247" v="10"/>
          <ac:spMkLst>
            <pc:docMk/>
            <pc:sldMk cId="16818072" sldId="319"/>
            <ac:spMk id="3" creationId="{848964B2-86F3-9235-3BBE-F4FA5ABFF11F}"/>
          </ac:spMkLst>
        </pc:spChg>
      </pc:sldChg>
      <pc:sldChg chg="add">
        <pc:chgData name="C Beales" userId="S::cbeales@ormistondenes.co.uk::4cac267b-7f80-4d56-b5ab-4cc546dcff74" providerId="AD" clId="Web-{AAA28930-A912-4320-90DD-BE9179BA13A6}" dt="2023-09-13T20:58:12.879" v="11"/>
        <pc:sldMkLst>
          <pc:docMk/>
          <pc:sldMk cId="3114608102" sldId="320"/>
        </pc:sldMkLst>
      </pc:sldChg>
    </pc:docChg>
  </pc:docChgLst>
  <pc:docChgLst>
    <pc:chgData name="C Beales" userId="S::cbeales@ormistondenes.co.uk::4cac267b-7f80-4d56-b5ab-4cc546dcff74" providerId="AD" clId="Web-{40CB96CC-33F1-4317-BA4E-E484BA9BB818}"/>
    <pc:docChg chg="addSld delSld modSld sldOrd">
      <pc:chgData name="C Beales" userId="S::cbeales@ormistondenes.co.uk::4cac267b-7f80-4d56-b5ab-4cc546dcff74" providerId="AD" clId="Web-{40CB96CC-33F1-4317-BA4E-E484BA9BB818}" dt="2023-09-12T21:41:35.814" v="506"/>
      <pc:docMkLst>
        <pc:docMk/>
      </pc:docMkLst>
      <pc:sldChg chg="ord">
        <pc:chgData name="C Beales" userId="S::cbeales@ormistondenes.co.uk::4cac267b-7f80-4d56-b5ab-4cc546dcff74" providerId="AD" clId="Web-{40CB96CC-33F1-4317-BA4E-E484BA9BB818}" dt="2023-09-12T21:41:25.688" v="503"/>
        <pc:sldMkLst>
          <pc:docMk/>
          <pc:sldMk cId="2843289091" sldId="262"/>
        </pc:sldMkLst>
      </pc:sldChg>
      <pc:sldChg chg="addSp delSp modSp delAnim">
        <pc:chgData name="C Beales" userId="S::cbeales@ormistondenes.co.uk::4cac267b-7f80-4d56-b5ab-4cc546dcff74" providerId="AD" clId="Web-{40CB96CC-33F1-4317-BA4E-E484BA9BB818}" dt="2023-09-12T21:41:07.563" v="500" actId="14100"/>
        <pc:sldMkLst>
          <pc:docMk/>
          <pc:sldMk cId="3078314952" sldId="263"/>
        </pc:sldMkLst>
        <pc:spChg chg="add mod">
          <ac:chgData name="C Beales" userId="S::cbeales@ormistondenes.co.uk::4cac267b-7f80-4d56-b5ab-4cc546dcff74" providerId="AD" clId="Web-{40CB96CC-33F1-4317-BA4E-E484BA9BB818}" dt="2023-09-12T21:41:07.563" v="500" actId="14100"/>
          <ac:spMkLst>
            <pc:docMk/>
            <pc:sldMk cId="3078314952" sldId="263"/>
            <ac:spMk id="4" creationId="{0B8E81E9-DEBC-26BB-F6E3-E94B0AA02276}"/>
          </ac:spMkLst>
        </pc:spChg>
        <pc:spChg chg="del mod">
          <ac:chgData name="C Beales" userId="S::cbeales@ormistondenes.co.uk::4cac267b-7f80-4d56-b5ab-4cc546dcff74" providerId="AD" clId="Web-{40CB96CC-33F1-4317-BA4E-E484BA9BB818}" dt="2023-09-12T21:40:34.531" v="464"/>
          <ac:spMkLst>
            <pc:docMk/>
            <pc:sldMk cId="3078314952" sldId="263"/>
            <ac:spMk id="8" creationId="{888F070E-D7EF-9ED4-930C-B6822BFACC3B}"/>
          </ac:spMkLst>
        </pc:spChg>
      </pc:sldChg>
      <pc:sldChg chg="ord">
        <pc:chgData name="C Beales" userId="S::cbeales@ormistondenes.co.uk::4cac267b-7f80-4d56-b5ab-4cc546dcff74" providerId="AD" clId="Web-{40CB96CC-33F1-4317-BA4E-E484BA9BB818}" dt="2023-09-12T21:41:35.814" v="506"/>
        <pc:sldMkLst>
          <pc:docMk/>
          <pc:sldMk cId="3220862302" sldId="301"/>
        </pc:sldMkLst>
      </pc:sldChg>
      <pc:sldChg chg="delSp modSp add replId delAnim">
        <pc:chgData name="C Beales" userId="S::cbeales@ormistondenes.co.uk::4cac267b-7f80-4d56-b5ab-4cc546dcff74" providerId="AD" clId="Web-{40CB96CC-33F1-4317-BA4E-E484BA9BB818}" dt="2023-09-12T21:38:19.167" v="270" actId="20577"/>
        <pc:sldMkLst>
          <pc:docMk/>
          <pc:sldMk cId="722123957" sldId="302"/>
        </pc:sldMkLst>
        <pc:spChg chg="del">
          <ac:chgData name="C Beales" userId="S::cbeales@ormistondenes.co.uk::4cac267b-7f80-4d56-b5ab-4cc546dcff74" providerId="AD" clId="Web-{40CB96CC-33F1-4317-BA4E-E484BA9BB818}" dt="2023-09-12T21:36:37.867" v="35"/>
          <ac:spMkLst>
            <pc:docMk/>
            <pc:sldMk cId="722123957" sldId="302"/>
            <ac:spMk id="2" creationId="{52DF2ED8-9EC7-202C-0E08-94342AC7FB6B}"/>
          </ac:spMkLst>
        </pc:spChg>
        <pc:spChg chg="del">
          <ac:chgData name="C Beales" userId="S::cbeales@ormistondenes.co.uk::4cac267b-7f80-4d56-b5ab-4cc546dcff74" providerId="AD" clId="Web-{40CB96CC-33F1-4317-BA4E-E484BA9BB818}" dt="2023-09-12T21:36:39.633" v="36"/>
          <ac:spMkLst>
            <pc:docMk/>
            <pc:sldMk cId="722123957" sldId="302"/>
            <ac:spMk id="3" creationId="{4CEEEC59-09E8-6C49-0AE3-BFBF29EEEDB7}"/>
          </ac:spMkLst>
        </pc:spChg>
        <pc:spChg chg="mod">
          <ac:chgData name="C Beales" userId="S::cbeales@ormistondenes.co.uk::4cac267b-7f80-4d56-b5ab-4cc546dcff74" providerId="AD" clId="Web-{40CB96CC-33F1-4317-BA4E-E484BA9BB818}" dt="2023-09-12T21:38:19.167" v="270" actId="20577"/>
          <ac:spMkLst>
            <pc:docMk/>
            <pc:sldMk cId="722123957" sldId="302"/>
            <ac:spMk id="5" creationId="{9990023C-6C60-0C58-8261-815CD9BC98D5}"/>
          </ac:spMkLst>
        </pc:spChg>
        <pc:spChg chg="mod">
          <ac:chgData name="C Beales" userId="S::cbeales@ormistondenes.co.uk::4cac267b-7f80-4d56-b5ab-4cc546dcff74" providerId="AD" clId="Web-{40CB96CC-33F1-4317-BA4E-E484BA9BB818}" dt="2023-09-12T21:36:36.148" v="34" actId="20577"/>
          <ac:spMkLst>
            <pc:docMk/>
            <pc:sldMk cId="722123957" sldId="302"/>
            <ac:spMk id="106" creationId="{00000000-0000-0000-0000-000000000000}"/>
          </ac:spMkLst>
        </pc:spChg>
      </pc:sldChg>
      <pc:sldChg chg="add del replId">
        <pc:chgData name="C Beales" userId="S::cbeales@ormistondenes.co.uk::4cac267b-7f80-4d56-b5ab-4cc546dcff74" providerId="AD" clId="Web-{40CB96CC-33F1-4317-BA4E-E484BA9BB818}" dt="2023-09-12T21:38:26.636" v="273"/>
        <pc:sldMkLst>
          <pc:docMk/>
          <pc:sldMk cId="963837732" sldId="303"/>
        </pc:sldMkLst>
      </pc:sldChg>
      <pc:sldChg chg="modSp add replId">
        <pc:chgData name="C Beales" userId="S::cbeales@ormistondenes.co.uk::4cac267b-7f80-4d56-b5ab-4cc546dcff74" providerId="AD" clId="Web-{40CB96CC-33F1-4317-BA4E-E484BA9BB818}" dt="2023-09-12T21:40:08.108" v="462" actId="20577"/>
        <pc:sldMkLst>
          <pc:docMk/>
          <pc:sldMk cId="3198099292" sldId="304"/>
        </pc:sldMkLst>
        <pc:spChg chg="mod">
          <ac:chgData name="C Beales" userId="S::cbeales@ormistondenes.co.uk::4cac267b-7f80-4d56-b5ab-4cc546dcff74" providerId="AD" clId="Web-{40CB96CC-33F1-4317-BA4E-E484BA9BB818}" dt="2023-09-12T21:40:08.108" v="462" actId="20577"/>
          <ac:spMkLst>
            <pc:docMk/>
            <pc:sldMk cId="3198099292" sldId="304"/>
            <ac:spMk id="5" creationId="{9990023C-6C60-0C58-8261-815CD9BC98D5}"/>
          </ac:spMkLst>
        </pc:spChg>
        <pc:spChg chg="mod">
          <ac:chgData name="C Beales" userId="S::cbeales@ormistondenes.co.uk::4cac267b-7f80-4d56-b5ab-4cc546dcff74" providerId="AD" clId="Web-{40CB96CC-33F1-4317-BA4E-E484BA9BB818}" dt="2023-09-12T21:38:30.808" v="287" actId="20577"/>
          <ac:spMkLst>
            <pc:docMk/>
            <pc:sldMk cId="3198099292" sldId="304"/>
            <ac:spMk id="106" creationId="{00000000-0000-0000-0000-000000000000}"/>
          </ac:spMkLst>
        </pc:spChg>
      </pc:sldChg>
    </pc:docChg>
  </pc:docChgLst>
  <pc:docChgLst>
    <pc:chgData name="C Beales" userId="S::cbeales@ormistondenes.co.uk::4cac267b-7f80-4d56-b5ab-4cc546dcff74" providerId="AD" clId="Web-{5C23B0B2-5BAB-4362-857E-B4929B38994F}"/>
    <pc:docChg chg="modSld">
      <pc:chgData name="C Beales" userId="S::cbeales@ormistondenes.co.uk::4cac267b-7f80-4d56-b5ab-4cc546dcff74" providerId="AD" clId="Web-{5C23B0B2-5BAB-4362-857E-B4929B38994F}" dt="2023-09-12T21:53:37.597" v="38" actId="14100"/>
      <pc:docMkLst>
        <pc:docMk/>
      </pc:docMkLst>
      <pc:sldChg chg="modSp">
        <pc:chgData name="C Beales" userId="S::cbeales@ormistondenes.co.uk::4cac267b-7f80-4d56-b5ab-4cc546dcff74" providerId="AD" clId="Web-{5C23B0B2-5BAB-4362-857E-B4929B38994F}" dt="2023-09-12T21:53:37.597" v="38" actId="14100"/>
        <pc:sldMkLst>
          <pc:docMk/>
          <pc:sldMk cId="681688763" sldId="286"/>
        </pc:sldMkLst>
        <pc:spChg chg="mod">
          <ac:chgData name="C Beales" userId="S::cbeales@ormistondenes.co.uk::4cac267b-7f80-4d56-b5ab-4cc546dcff74" providerId="AD" clId="Web-{5C23B0B2-5BAB-4362-857E-B4929B38994F}" dt="2023-09-12T21:53:37.597" v="38" actId="14100"/>
          <ac:spMkLst>
            <pc:docMk/>
            <pc:sldMk cId="681688763" sldId="286"/>
            <ac:spMk id="3" creationId="{714A0C45-0D26-300F-183F-271C0921AF39}"/>
          </ac:spMkLst>
        </pc:spChg>
      </pc:sldChg>
    </pc:docChg>
  </pc:docChgLst>
  <pc:docChgLst>
    <pc:chgData name="C Beales" userId="S::cbeales@ormistondenes.co.uk::4cac267b-7f80-4d56-b5ab-4cc546dcff74" providerId="AD" clId="Web-{91A5728F-9F68-4E9F-A94A-48A720594851}"/>
    <pc:docChg chg="addSld modSld addMainMaster modMainMaster">
      <pc:chgData name="C Beales" userId="S::cbeales@ormistondenes.co.uk::4cac267b-7f80-4d56-b5ab-4cc546dcff74" providerId="AD" clId="Web-{91A5728F-9F68-4E9F-A94A-48A720594851}" dt="2023-09-14T11:38:21.706" v="125" actId="1076"/>
      <pc:docMkLst>
        <pc:docMk/>
      </pc:docMkLst>
      <pc:sldChg chg="modSp">
        <pc:chgData name="C Beales" userId="S::cbeales@ormistondenes.co.uk::4cac267b-7f80-4d56-b5ab-4cc546dcff74" providerId="AD" clId="Web-{91A5728F-9F68-4E9F-A94A-48A720594851}" dt="2023-09-14T11:37:32.531" v="118" actId="20577"/>
        <pc:sldMkLst>
          <pc:docMk/>
          <pc:sldMk cId="1677828626" sldId="265"/>
        </pc:sldMkLst>
        <pc:spChg chg="mod">
          <ac:chgData name="C Beales" userId="S::cbeales@ormistondenes.co.uk::4cac267b-7f80-4d56-b5ab-4cc546dcff74" providerId="AD" clId="Web-{91A5728F-9F68-4E9F-A94A-48A720594851}" dt="2023-09-14T11:37:32.531" v="118" actId="20577"/>
          <ac:spMkLst>
            <pc:docMk/>
            <pc:sldMk cId="1677828626" sldId="265"/>
            <ac:spMk id="2" creationId="{8C44B750-8ADF-6CD2-E840-E97597F2BF12}"/>
          </ac:spMkLst>
        </pc:spChg>
      </pc:sldChg>
      <pc:sldChg chg="modSp">
        <pc:chgData name="C Beales" userId="S::cbeales@ormistondenes.co.uk::4cac267b-7f80-4d56-b5ab-4cc546dcff74" providerId="AD" clId="Web-{91A5728F-9F68-4E9F-A94A-48A720594851}" dt="2023-09-14T11:28:40.045" v="68" actId="20577"/>
        <pc:sldMkLst>
          <pc:docMk/>
          <pc:sldMk cId="681688763" sldId="286"/>
        </pc:sldMkLst>
        <pc:spChg chg="mod">
          <ac:chgData name="C Beales" userId="S::cbeales@ormistondenes.co.uk::4cac267b-7f80-4d56-b5ab-4cc546dcff74" providerId="AD" clId="Web-{91A5728F-9F68-4E9F-A94A-48A720594851}" dt="2023-09-14T11:28:40.045" v="68" actId="20577"/>
          <ac:spMkLst>
            <pc:docMk/>
            <pc:sldMk cId="681688763" sldId="286"/>
            <ac:spMk id="3" creationId="{714A0C45-0D26-300F-183F-271C0921AF39}"/>
          </ac:spMkLst>
        </pc:spChg>
      </pc:sldChg>
      <pc:sldChg chg="addSp delSp modSp">
        <pc:chgData name="C Beales" userId="S::cbeales@ormistondenes.co.uk::4cac267b-7f80-4d56-b5ab-4cc546dcff74" providerId="AD" clId="Web-{91A5728F-9F68-4E9F-A94A-48A720594851}" dt="2023-09-14T11:38:21.706" v="125" actId="1076"/>
        <pc:sldMkLst>
          <pc:docMk/>
          <pc:sldMk cId="3538564409" sldId="293"/>
        </pc:sldMkLst>
        <pc:spChg chg="add del mod">
          <ac:chgData name="C Beales" userId="S::cbeales@ormistondenes.co.uk::4cac267b-7f80-4d56-b5ab-4cc546dcff74" providerId="AD" clId="Web-{91A5728F-9F68-4E9F-A94A-48A720594851}" dt="2023-09-14T11:38:15.315" v="123"/>
          <ac:spMkLst>
            <pc:docMk/>
            <pc:sldMk cId="3538564409" sldId="293"/>
            <ac:spMk id="2" creationId="{1E1FC303-A964-CA8C-F953-6F981E0C5E83}"/>
          </ac:spMkLst>
        </pc:spChg>
        <pc:spChg chg="mod">
          <ac:chgData name="C Beales" userId="S::cbeales@ormistondenes.co.uk::4cac267b-7f80-4d56-b5ab-4cc546dcff74" providerId="AD" clId="Web-{91A5728F-9F68-4E9F-A94A-48A720594851}" dt="2023-09-14T11:38:18.316" v="124" actId="1076"/>
          <ac:spMkLst>
            <pc:docMk/>
            <pc:sldMk cId="3538564409" sldId="293"/>
            <ac:spMk id="5" creationId="{9990023C-6C60-0C58-8261-815CD9BC98D5}"/>
          </ac:spMkLst>
        </pc:spChg>
        <pc:picChg chg="mod">
          <ac:chgData name="C Beales" userId="S::cbeales@ormistondenes.co.uk::4cac267b-7f80-4d56-b5ab-4cc546dcff74" providerId="AD" clId="Web-{91A5728F-9F68-4E9F-A94A-48A720594851}" dt="2023-09-14T11:38:21.706" v="125" actId="1076"/>
          <ac:picMkLst>
            <pc:docMk/>
            <pc:sldMk cId="3538564409" sldId="293"/>
            <ac:picMk id="3" creationId="{7DB30301-F72E-B1AC-A14F-A324A148E5ED}"/>
          </ac:picMkLst>
        </pc:picChg>
      </pc:sldChg>
      <pc:sldChg chg="addSp modSp">
        <pc:chgData name="C Beales" userId="S::cbeales@ormistondenes.co.uk::4cac267b-7f80-4d56-b5ab-4cc546dcff74" providerId="AD" clId="Web-{91A5728F-9F68-4E9F-A94A-48A720594851}" dt="2023-09-14T11:30:58.976" v="87" actId="20577"/>
        <pc:sldMkLst>
          <pc:docMk/>
          <pc:sldMk cId="3022563708" sldId="296"/>
        </pc:sldMkLst>
        <pc:spChg chg="add mod">
          <ac:chgData name="C Beales" userId="S::cbeales@ormistondenes.co.uk::4cac267b-7f80-4d56-b5ab-4cc546dcff74" providerId="AD" clId="Web-{91A5728F-9F68-4E9F-A94A-48A720594851}" dt="2023-09-14T11:30:58.976" v="87" actId="20577"/>
          <ac:spMkLst>
            <pc:docMk/>
            <pc:sldMk cId="3022563708" sldId="296"/>
            <ac:spMk id="3" creationId="{294381E8-BA07-55DC-C7FE-04D4489ECC39}"/>
          </ac:spMkLst>
        </pc:spChg>
      </pc:sldChg>
      <pc:sldChg chg="modSp">
        <pc:chgData name="C Beales" userId="S::cbeales@ormistondenes.co.uk::4cac267b-7f80-4d56-b5ab-4cc546dcff74" providerId="AD" clId="Web-{91A5728F-9F68-4E9F-A94A-48A720594851}" dt="2023-09-14T11:30:09.394" v="72" actId="20577"/>
        <pc:sldMkLst>
          <pc:docMk/>
          <pc:sldMk cId="3099110653" sldId="300"/>
        </pc:sldMkLst>
        <pc:spChg chg="mod">
          <ac:chgData name="C Beales" userId="S::cbeales@ormistondenes.co.uk::4cac267b-7f80-4d56-b5ab-4cc546dcff74" providerId="AD" clId="Web-{91A5728F-9F68-4E9F-A94A-48A720594851}" dt="2023-09-14T11:30:09.394" v="72" actId="20577"/>
          <ac:spMkLst>
            <pc:docMk/>
            <pc:sldMk cId="3099110653" sldId="300"/>
            <ac:spMk id="4" creationId="{CBD20A42-76B3-73AB-FDBF-B51C83222123}"/>
          </ac:spMkLst>
        </pc:spChg>
      </pc:sldChg>
      <pc:sldChg chg="addAnim">
        <pc:chgData name="C Beales" userId="S::cbeales@ormistondenes.co.uk::4cac267b-7f80-4d56-b5ab-4cc546dcff74" providerId="AD" clId="Web-{91A5728F-9F68-4E9F-A94A-48A720594851}" dt="2023-09-14T11:29:19.235" v="69"/>
        <pc:sldMkLst>
          <pc:docMk/>
          <pc:sldMk cId="722123957" sldId="302"/>
        </pc:sldMkLst>
      </pc:sldChg>
      <pc:sldChg chg="modSp">
        <pc:chgData name="C Beales" userId="S::cbeales@ormistondenes.co.uk::4cac267b-7f80-4d56-b5ab-4cc546dcff74" providerId="AD" clId="Web-{91A5728F-9F68-4E9F-A94A-48A720594851}" dt="2023-09-14T11:37:09.389" v="113" actId="1076"/>
        <pc:sldMkLst>
          <pc:docMk/>
          <pc:sldMk cId="2996798669" sldId="315"/>
        </pc:sldMkLst>
        <pc:spChg chg="mod">
          <ac:chgData name="C Beales" userId="S::cbeales@ormistondenes.co.uk::4cac267b-7f80-4d56-b5ab-4cc546dcff74" providerId="AD" clId="Web-{91A5728F-9F68-4E9F-A94A-48A720594851}" dt="2023-09-14T11:37:09.389" v="113" actId="1076"/>
          <ac:spMkLst>
            <pc:docMk/>
            <pc:sldMk cId="2996798669" sldId="315"/>
            <ac:spMk id="3" creationId="{0FAC1EDD-B37A-B5CE-D64D-150527BB4D38}"/>
          </ac:spMkLst>
        </pc:spChg>
      </pc:sldChg>
      <pc:sldChg chg="addSp delSp modSp">
        <pc:chgData name="C Beales" userId="S::cbeales@ormistondenes.co.uk::4cac267b-7f80-4d56-b5ab-4cc546dcff74" providerId="AD" clId="Web-{91A5728F-9F68-4E9F-A94A-48A720594851}" dt="2023-09-14T11:35:40.337" v="104" actId="1076"/>
        <pc:sldMkLst>
          <pc:docMk/>
          <pc:sldMk cId="16818072" sldId="319"/>
        </pc:sldMkLst>
        <pc:spChg chg="del mod">
          <ac:chgData name="C Beales" userId="S::cbeales@ormistondenes.co.uk::4cac267b-7f80-4d56-b5ab-4cc546dcff74" providerId="AD" clId="Web-{91A5728F-9F68-4E9F-A94A-48A720594851}" dt="2023-09-14T11:32:29.012" v="90"/>
          <ac:spMkLst>
            <pc:docMk/>
            <pc:sldMk cId="16818072" sldId="319"/>
            <ac:spMk id="3" creationId="{848964B2-86F3-9235-3BBE-F4FA5ABFF11F}"/>
          </ac:spMkLst>
        </pc:spChg>
        <pc:picChg chg="add mod">
          <ac:chgData name="C Beales" userId="S::cbeales@ormistondenes.co.uk::4cac267b-7f80-4d56-b5ab-4cc546dcff74" providerId="AD" clId="Web-{91A5728F-9F68-4E9F-A94A-48A720594851}" dt="2023-09-14T11:33:04.077" v="97" actId="1076"/>
          <ac:picMkLst>
            <pc:docMk/>
            <pc:sldMk cId="16818072" sldId="319"/>
            <ac:picMk id="4" creationId="{385B5840-426B-E933-70F4-A02A52396B2B}"/>
          </ac:picMkLst>
        </pc:picChg>
        <pc:picChg chg="add mod">
          <ac:chgData name="C Beales" userId="S::cbeales@ormistondenes.co.uk::4cac267b-7f80-4d56-b5ab-4cc546dcff74" providerId="AD" clId="Web-{91A5728F-9F68-4E9F-A94A-48A720594851}" dt="2023-09-14T11:35:40.337" v="104" actId="1076"/>
          <ac:picMkLst>
            <pc:docMk/>
            <pc:sldMk cId="16818072" sldId="319"/>
            <ac:picMk id="5" creationId="{4660BE3F-6277-9056-79A2-DD2BA8B841C7}"/>
          </ac:picMkLst>
        </pc:picChg>
        <pc:picChg chg="add mod">
          <ac:chgData name="C Beales" userId="S::cbeales@ormistondenes.co.uk::4cac267b-7f80-4d56-b5ab-4cc546dcff74" providerId="AD" clId="Web-{91A5728F-9F68-4E9F-A94A-48A720594851}" dt="2023-09-14T11:35:36.837" v="103" actId="1076"/>
          <ac:picMkLst>
            <pc:docMk/>
            <pc:sldMk cId="16818072" sldId="319"/>
            <ac:picMk id="6" creationId="{71C72F0A-C010-206C-E236-001D6D380625}"/>
          </ac:picMkLst>
        </pc:picChg>
      </pc:sldChg>
      <pc:sldChg chg="add">
        <pc:chgData name="C Beales" userId="S::cbeales@ormistondenes.co.uk::4cac267b-7f80-4d56-b5ab-4cc546dcff74" providerId="AD" clId="Web-{91A5728F-9F68-4E9F-A94A-48A720594851}" dt="2023-09-14T11:36:17.152" v="105"/>
        <pc:sldMkLst>
          <pc:docMk/>
          <pc:sldMk cId="2353584577" sldId="321"/>
        </pc:sldMkLst>
      </pc:sldChg>
      <pc:sldChg chg="add delCm">
        <pc:chgData name="C Beales" userId="S::cbeales@ormistondenes.co.uk::4cac267b-7f80-4d56-b5ab-4cc546dcff74" providerId="AD" clId="Web-{91A5728F-9F68-4E9F-A94A-48A720594851}" dt="2023-09-14T11:37:00.061" v="112"/>
        <pc:sldMkLst>
          <pc:docMk/>
          <pc:sldMk cId="2301362058" sldId="322"/>
        </pc:sldMkLst>
      </pc:sldChg>
      <pc:sldChg chg="add delCm">
        <pc:chgData name="C Beales" userId="S::cbeales@ormistondenes.co.uk::4cac267b-7f80-4d56-b5ab-4cc546dcff74" providerId="AD" clId="Web-{91A5728F-9F68-4E9F-A94A-48A720594851}" dt="2023-09-14T11:36:50.466" v="109"/>
        <pc:sldMkLst>
          <pc:docMk/>
          <pc:sldMk cId="1825296583" sldId="323"/>
        </pc:sldMkLst>
      </pc:sldChg>
      <pc:sldMasterChg chg="add addSldLayout">
        <pc:chgData name="C Beales" userId="S::cbeales@ormistondenes.co.uk::4cac267b-7f80-4d56-b5ab-4cc546dcff74" providerId="AD" clId="Web-{91A5728F-9F68-4E9F-A94A-48A720594851}" dt="2023-09-14T11:36:17.152" v="105"/>
        <pc:sldMasterMkLst>
          <pc:docMk/>
          <pc:sldMasterMk cId="1179926571" sldId="2147483660"/>
        </pc:sldMasterMkLst>
        <pc:sldLayoutChg chg="add">
          <pc:chgData name="C Beales" userId="S::cbeales@ormistondenes.co.uk::4cac267b-7f80-4d56-b5ab-4cc546dcff74" providerId="AD" clId="Web-{91A5728F-9F68-4E9F-A94A-48A720594851}" dt="2023-09-14T11:36:17.152" v="105"/>
          <pc:sldLayoutMkLst>
            <pc:docMk/>
            <pc:sldMasterMk cId="1179926571" sldId="2147483660"/>
            <pc:sldLayoutMk cId="481807661" sldId="2147483661"/>
          </pc:sldLayoutMkLst>
        </pc:sldLayoutChg>
        <pc:sldLayoutChg chg="add">
          <pc:chgData name="C Beales" userId="S::cbeales@ormistondenes.co.uk::4cac267b-7f80-4d56-b5ab-4cc546dcff74" providerId="AD" clId="Web-{91A5728F-9F68-4E9F-A94A-48A720594851}" dt="2023-09-14T11:36:17.152" v="105"/>
          <pc:sldLayoutMkLst>
            <pc:docMk/>
            <pc:sldMasterMk cId="1179926571" sldId="2147483660"/>
            <pc:sldLayoutMk cId="1070485700" sldId="2147483662"/>
          </pc:sldLayoutMkLst>
        </pc:sldLayoutChg>
        <pc:sldLayoutChg chg="add">
          <pc:chgData name="C Beales" userId="S::cbeales@ormistondenes.co.uk::4cac267b-7f80-4d56-b5ab-4cc546dcff74" providerId="AD" clId="Web-{91A5728F-9F68-4E9F-A94A-48A720594851}" dt="2023-09-14T11:36:17.152" v="105"/>
          <pc:sldLayoutMkLst>
            <pc:docMk/>
            <pc:sldMasterMk cId="1179926571" sldId="2147483660"/>
            <pc:sldLayoutMk cId="2964011710" sldId="2147483663"/>
          </pc:sldLayoutMkLst>
        </pc:sldLayoutChg>
        <pc:sldLayoutChg chg="add">
          <pc:chgData name="C Beales" userId="S::cbeales@ormistondenes.co.uk::4cac267b-7f80-4d56-b5ab-4cc546dcff74" providerId="AD" clId="Web-{91A5728F-9F68-4E9F-A94A-48A720594851}" dt="2023-09-14T11:36:17.152" v="105"/>
          <pc:sldLayoutMkLst>
            <pc:docMk/>
            <pc:sldMasterMk cId="1179926571" sldId="2147483660"/>
            <pc:sldLayoutMk cId="1942958798" sldId="2147483664"/>
          </pc:sldLayoutMkLst>
        </pc:sldLayoutChg>
        <pc:sldLayoutChg chg="add">
          <pc:chgData name="C Beales" userId="S::cbeales@ormistondenes.co.uk::4cac267b-7f80-4d56-b5ab-4cc546dcff74" providerId="AD" clId="Web-{91A5728F-9F68-4E9F-A94A-48A720594851}" dt="2023-09-14T11:36:17.152" v="105"/>
          <pc:sldLayoutMkLst>
            <pc:docMk/>
            <pc:sldMasterMk cId="1179926571" sldId="2147483660"/>
            <pc:sldLayoutMk cId="3024147578" sldId="2147483666"/>
          </pc:sldLayoutMkLst>
        </pc:sldLayoutChg>
        <pc:sldLayoutChg chg="add">
          <pc:chgData name="C Beales" userId="S::cbeales@ormistondenes.co.uk::4cac267b-7f80-4d56-b5ab-4cc546dcff74" providerId="AD" clId="Web-{91A5728F-9F68-4E9F-A94A-48A720594851}" dt="2023-09-14T11:36:17.152" v="105"/>
          <pc:sldLayoutMkLst>
            <pc:docMk/>
            <pc:sldMasterMk cId="1179926571" sldId="2147483660"/>
            <pc:sldLayoutMk cId="741021929" sldId="2147483667"/>
          </pc:sldLayoutMkLst>
        </pc:sldLayoutChg>
        <pc:sldLayoutChg chg="add">
          <pc:chgData name="C Beales" userId="S::cbeales@ormistondenes.co.uk::4cac267b-7f80-4d56-b5ab-4cc546dcff74" providerId="AD" clId="Web-{91A5728F-9F68-4E9F-A94A-48A720594851}" dt="2023-09-14T11:36:17.152" v="105"/>
          <pc:sldLayoutMkLst>
            <pc:docMk/>
            <pc:sldMasterMk cId="1179926571" sldId="2147483660"/>
            <pc:sldLayoutMk cId="2210570933" sldId="2147483668"/>
          </pc:sldLayoutMkLst>
        </pc:sldLayoutChg>
      </pc:sldMasterChg>
      <pc:sldMasterChg chg="replId modSldLayout">
        <pc:chgData name="C Beales" userId="S::cbeales@ormistondenes.co.uk::4cac267b-7f80-4d56-b5ab-4cc546dcff74" providerId="AD" clId="Web-{91A5728F-9F68-4E9F-A94A-48A720594851}" dt="2023-09-14T11:36:17.152" v="105"/>
        <pc:sldMasterMkLst>
          <pc:docMk/>
          <pc:sldMasterMk cId="2460954070" sldId="2147483690"/>
        </pc:sldMasterMkLst>
        <pc:sldLayoutChg chg="replId">
          <pc:chgData name="C Beales" userId="S::cbeales@ormistondenes.co.uk::4cac267b-7f80-4d56-b5ab-4cc546dcff74" providerId="AD" clId="Web-{91A5728F-9F68-4E9F-A94A-48A720594851}" dt="2023-09-14T11:36:17.152" v="105"/>
          <pc:sldLayoutMkLst>
            <pc:docMk/>
            <pc:sldMasterMk cId="2460954070" sldId="2147483690"/>
            <pc:sldLayoutMk cId="2385387890" sldId="2147483691"/>
          </pc:sldLayoutMkLst>
        </pc:sldLayoutChg>
        <pc:sldLayoutChg chg="replId">
          <pc:chgData name="C Beales" userId="S::cbeales@ormistondenes.co.uk::4cac267b-7f80-4d56-b5ab-4cc546dcff74" providerId="AD" clId="Web-{91A5728F-9F68-4E9F-A94A-48A720594851}" dt="2023-09-14T11:36:17.152" v="105"/>
          <pc:sldLayoutMkLst>
            <pc:docMk/>
            <pc:sldMasterMk cId="2460954070" sldId="2147483690"/>
            <pc:sldLayoutMk cId="949138452" sldId="2147483692"/>
          </pc:sldLayoutMkLst>
        </pc:sldLayoutChg>
        <pc:sldLayoutChg chg="replId">
          <pc:chgData name="C Beales" userId="S::cbeales@ormistondenes.co.uk::4cac267b-7f80-4d56-b5ab-4cc546dcff74" providerId="AD" clId="Web-{91A5728F-9F68-4E9F-A94A-48A720594851}" dt="2023-09-14T11:36:17.152" v="105"/>
          <pc:sldLayoutMkLst>
            <pc:docMk/>
            <pc:sldMasterMk cId="2460954070" sldId="2147483690"/>
            <pc:sldLayoutMk cId="2591524520" sldId="2147483693"/>
          </pc:sldLayoutMkLst>
        </pc:sldLayoutChg>
        <pc:sldLayoutChg chg="replId">
          <pc:chgData name="C Beales" userId="S::cbeales@ormistondenes.co.uk::4cac267b-7f80-4d56-b5ab-4cc546dcff74" providerId="AD" clId="Web-{91A5728F-9F68-4E9F-A94A-48A720594851}" dt="2023-09-14T11:36:17.152" v="105"/>
          <pc:sldLayoutMkLst>
            <pc:docMk/>
            <pc:sldMasterMk cId="2460954070" sldId="2147483690"/>
            <pc:sldLayoutMk cId="1203092039" sldId="2147483694"/>
          </pc:sldLayoutMkLst>
        </pc:sldLayoutChg>
        <pc:sldLayoutChg chg="replId">
          <pc:chgData name="C Beales" userId="S::cbeales@ormistondenes.co.uk::4cac267b-7f80-4d56-b5ab-4cc546dcff74" providerId="AD" clId="Web-{91A5728F-9F68-4E9F-A94A-48A720594851}" dt="2023-09-14T11:36:17.152" v="105"/>
          <pc:sldLayoutMkLst>
            <pc:docMk/>
            <pc:sldMasterMk cId="2460954070" sldId="2147483690"/>
            <pc:sldLayoutMk cId="3210312558" sldId="2147483695"/>
          </pc:sldLayoutMkLst>
        </pc:sldLayoutChg>
        <pc:sldLayoutChg chg="replId">
          <pc:chgData name="C Beales" userId="S::cbeales@ormistondenes.co.uk::4cac267b-7f80-4d56-b5ab-4cc546dcff74" providerId="AD" clId="Web-{91A5728F-9F68-4E9F-A94A-48A720594851}" dt="2023-09-14T11:36:17.152" v="105"/>
          <pc:sldLayoutMkLst>
            <pc:docMk/>
            <pc:sldMasterMk cId="2460954070" sldId="2147483690"/>
            <pc:sldLayoutMk cId="3146388984" sldId="2147483696"/>
          </pc:sldLayoutMkLst>
        </pc:sldLayoutChg>
        <pc:sldLayoutChg chg="replId">
          <pc:chgData name="C Beales" userId="S::cbeales@ormistondenes.co.uk::4cac267b-7f80-4d56-b5ab-4cc546dcff74" providerId="AD" clId="Web-{91A5728F-9F68-4E9F-A94A-48A720594851}" dt="2023-09-14T11:36:17.152" v="105"/>
          <pc:sldLayoutMkLst>
            <pc:docMk/>
            <pc:sldMasterMk cId="2460954070" sldId="2147483690"/>
            <pc:sldLayoutMk cId="3171841454" sldId="2147483697"/>
          </pc:sldLayoutMkLst>
        </pc:sldLayoutChg>
      </pc:sldMasterChg>
      <pc:sldMasterChg chg="add addSldLayout">
        <pc:chgData name="C Beales" userId="S::cbeales@ormistondenes.co.uk::4cac267b-7f80-4d56-b5ab-4cc546dcff74" providerId="AD" clId="Web-{91A5728F-9F68-4E9F-A94A-48A720594851}" dt="2023-09-14T11:36:42.372" v="106"/>
        <pc:sldMasterMkLst>
          <pc:docMk/>
          <pc:sldMasterMk cId="0" sldId="2147483698"/>
        </pc:sldMasterMkLst>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699"/>
          </pc:sldLayoutMkLst>
        </pc:sldLayoutChg>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700"/>
          </pc:sldLayoutMkLst>
        </pc:sldLayoutChg>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701"/>
          </pc:sldLayoutMkLst>
        </pc:sldLayoutChg>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702"/>
          </pc:sldLayoutMkLst>
        </pc:sldLayoutChg>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703"/>
          </pc:sldLayoutMkLst>
        </pc:sldLayoutChg>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704"/>
          </pc:sldLayoutMkLst>
        </pc:sldLayoutChg>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705"/>
          </pc:sldLayoutMkLst>
        </pc:sldLayoutChg>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706"/>
          </pc:sldLayoutMkLst>
        </pc:sldLayoutChg>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707"/>
          </pc:sldLayoutMkLst>
        </pc:sldLayoutChg>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708"/>
          </pc:sldLayoutMkLst>
        </pc:sldLayoutChg>
        <pc:sldLayoutChg chg="add">
          <pc:chgData name="C Beales" userId="S::cbeales@ormistondenes.co.uk::4cac267b-7f80-4d56-b5ab-4cc546dcff74" providerId="AD" clId="Web-{91A5728F-9F68-4E9F-A94A-48A720594851}" dt="2023-09-14T11:36:42.372" v="106"/>
          <pc:sldLayoutMkLst>
            <pc:docMk/>
            <pc:sldMasterMk cId="0" sldId="2147483698"/>
            <pc:sldLayoutMk cId="0" sldId="2147483709"/>
          </pc:sldLayoutMkLst>
        </pc:sldLayoutChg>
      </pc:sldMasterChg>
    </pc:docChg>
  </pc:docChgLst>
  <pc:docChgLst>
    <pc:chgData name="C Beales" userId="S::cbeales@ormistondenes.co.uk::4cac267b-7f80-4d56-b5ab-4cc546dcff74" providerId="AD" clId="Web-{44CAE071-9523-405B-AF00-8DC8BDB936F8}"/>
    <pc:docChg chg="addSld modSld sldOrd">
      <pc:chgData name="C Beales" userId="S::cbeales@ormistondenes.co.uk::4cac267b-7f80-4d56-b5ab-4cc546dcff74" providerId="AD" clId="Web-{44CAE071-9523-405B-AF00-8DC8BDB936F8}" dt="2023-09-13T19:54:45.588" v="471" actId="1076"/>
      <pc:docMkLst>
        <pc:docMk/>
      </pc:docMkLst>
      <pc:sldChg chg="modSp">
        <pc:chgData name="C Beales" userId="S::cbeales@ormistondenes.co.uk::4cac267b-7f80-4d56-b5ab-4cc546dcff74" providerId="AD" clId="Web-{44CAE071-9523-405B-AF00-8DC8BDB936F8}" dt="2023-09-13T19:16:17.106" v="66" actId="20577"/>
        <pc:sldMkLst>
          <pc:docMk/>
          <pc:sldMk cId="2710582464" sldId="258"/>
        </pc:sldMkLst>
        <pc:spChg chg="mod">
          <ac:chgData name="C Beales" userId="S::cbeales@ormistondenes.co.uk::4cac267b-7f80-4d56-b5ab-4cc546dcff74" providerId="AD" clId="Web-{44CAE071-9523-405B-AF00-8DC8BDB936F8}" dt="2023-09-13T19:16:17.106" v="66" actId="20577"/>
          <ac:spMkLst>
            <pc:docMk/>
            <pc:sldMk cId="2710582464" sldId="258"/>
            <ac:spMk id="2" creationId="{D9270CE1-F712-2998-F5C6-A40A93937960}"/>
          </ac:spMkLst>
        </pc:spChg>
      </pc:sldChg>
      <pc:sldChg chg="addAnim delAnim">
        <pc:chgData name="C Beales" userId="S::cbeales@ormistondenes.co.uk::4cac267b-7f80-4d56-b5ab-4cc546dcff74" providerId="AD" clId="Web-{44CAE071-9523-405B-AF00-8DC8BDB936F8}" dt="2023-09-13T19:44:20.106" v="273"/>
        <pc:sldMkLst>
          <pc:docMk/>
          <pc:sldMk cId="2616268914" sldId="259"/>
        </pc:sldMkLst>
      </pc:sldChg>
      <pc:sldChg chg="modSp">
        <pc:chgData name="C Beales" userId="S::cbeales@ormistondenes.co.uk::4cac267b-7f80-4d56-b5ab-4cc546dcff74" providerId="AD" clId="Web-{44CAE071-9523-405B-AF00-8DC8BDB936F8}" dt="2023-09-13T19:49:42.550" v="454" actId="20577"/>
        <pc:sldMkLst>
          <pc:docMk/>
          <pc:sldMk cId="1278178604" sldId="288"/>
        </pc:sldMkLst>
        <pc:spChg chg="mod">
          <ac:chgData name="C Beales" userId="S::cbeales@ormistondenes.co.uk::4cac267b-7f80-4d56-b5ab-4cc546dcff74" providerId="AD" clId="Web-{44CAE071-9523-405B-AF00-8DC8BDB936F8}" dt="2023-09-13T19:49:42.550" v="454" actId="20577"/>
          <ac:spMkLst>
            <pc:docMk/>
            <pc:sldMk cId="1278178604" sldId="288"/>
            <ac:spMk id="3" creationId="{714A0C45-0D26-300F-183F-271C0921AF39}"/>
          </ac:spMkLst>
        </pc:spChg>
      </pc:sldChg>
      <pc:sldChg chg="modSp addAnim">
        <pc:chgData name="C Beales" userId="S::cbeales@ormistondenes.co.uk::4cac267b-7f80-4d56-b5ab-4cc546dcff74" providerId="AD" clId="Web-{44CAE071-9523-405B-AF00-8DC8BDB936F8}" dt="2023-09-13T19:42:48.119" v="253" actId="20577"/>
        <pc:sldMkLst>
          <pc:docMk/>
          <pc:sldMk cId="790826543" sldId="294"/>
        </pc:sldMkLst>
        <pc:spChg chg="mod">
          <ac:chgData name="C Beales" userId="S::cbeales@ormistondenes.co.uk::4cac267b-7f80-4d56-b5ab-4cc546dcff74" providerId="AD" clId="Web-{44CAE071-9523-405B-AF00-8DC8BDB936F8}" dt="2023-09-13T19:42:48.119" v="253" actId="20577"/>
          <ac:spMkLst>
            <pc:docMk/>
            <pc:sldMk cId="790826543" sldId="294"/>
            <ac:spMk id="2" creationId="{5489E813-2197-C621-4C37-73537D15E54C}"/>
          </ac:spMkLst>
        </pc:spChg>
      </pc:sldChg>
      <pc:sldChg chg="addAnim">
        <pc:chgData name="C Beales" userId="S::cbeales@ormistondenes.co.uk::4cac267b-7f80-4d56-b5ab-4cc546dcff74" providerId="AD" clId="Web-{44CAE071-9523-405B-AF00-8DC8BDB936F8}" dt="2023-09-13T19:42:56.854" v="255"/>
        <pc:sldMkLst>
          <pc:docMk/>
          <pc:sldMk cId="1309277982" sldId="295"/>
        </pc:sldMkLst>
      </pc:sldChg>
      <pc:sldChg chg="addAnim">
        <pc:chgData name="C Beales" userId="S::cbeales@ormistondenes.co.uk::4cac267b-7f80-4d56-b5ab-4cc546dcff74" providerId="AD" clId="Web-{44CAE071-9523-405B-AF00-8DC8BDB936F8}" dt="2023-09-13T19:42:35.291" v="250"/>
        <pc:sldMkLst>
          <pc:docMk/>
          <pc:sldMk cId="2233192363" sldId="298"/>
        </pc:sldMkLst>
      </pc:sldChg>
      <pc:sldChg chg="modSp">
        <pc:chgData name="C Beales" userId="S::cbeales@ormistondenes.co.uk::4cac267b-7f80-4d56-b5ab-4cc546dcff74" providerId="AD" clId="Web-{44CAE071-9523-405B-AF00-8DC8BDB936F8}" dt="2023-09-13T19:43:04.151" v="257" actId="20577"/>
        <pc:sldMkLst>
          <pc:docMk/>
          <pc:sldMk cId="3099110653" sldId="300"/>
        </pc:sldMkLst>
        <pc:spChg chg="mod">
          <ac:chgData name="C Beales" userId="S::cbeales@ormistondenes.co.uk::4cac267b-7f80-4d56-b5ab-4cc546dcff74" providerId="AD" clId="Web-{44CAE071-9523-405B-AF00-8DC8BDB936F8}" dt="2023-09-13T19:43:04.151" v="257" actId="20577"/>
          <ac:spMkLst>
            <pc:docMk/>
            <pc:sldMk cId="3099110653" sldId="300"/>
            <ac:spMk id="4" creationId="{CBD20A42-76B3-73AB-FDBF-B51C83222123}"/>
          </ac:spMkLst>
        </pc:spChg>
      </pc:sldChg>
      <pc:sldChg chg="modSp">
        <pc:chgData name="C Beales" userId="S::cbeales@ormistondenes.co.uk::4cac267b-7f80-4d56-b5ab-4cc546dcff74" providerId="AD" clId="Web-{44CAE071-9523-405B-AF00-8DC8BDB936F8}" dt="2023-09-13T19:35:38.001" v="192" actId="20577"/>
        <pc:sldMkLst>
          <pc:docMk/>
          <pc:sldMk cId="722123957" sldId="302"/>
        </pc:sldMkLst>
        <pc:spChg chg="mod">
          <ac:chgData name="C Beales" userId="S::cbeales@ormistondenes.co.uk::4cac267b-7f80-4d56-b5ab-4cc546dcff74" providerId="AD" clId="Web-{44CAE071-9523-405B-AF00-8DC8BDB936F8}" dt="2023-09-13T19:35:38.001" v="192" actId="20577"/>
          <ac:spMkLst>
            <pc:docMk/>
            <pc:sldMk cId="722123957" sldId="302"/>
            <ac:spMk id="5" creationId="{9990023C-6C60-0C58-8261-815CD9BC98D5}"/>
          </ac:spMkLst>
        </pc:spChg>
      </pc:sldChg>
      <pc:sldChg chg="modSp">
        <pc:chgData name="C Beales" userId="S::cbeales@ormistondenes.co.uk::4cac267b-7f80-4d56-b5ab-4cc546dcff74" providerId="AD" clId="Web-{44CAE071-9523-405B-AF00-8DC8BDB936F8}" dt="2023-09-13T19:08:59.959" v="33" actId="20577"/>
        <pc:sldMkLst>
          <pc:docMk/>
          <pc:sldMk cId="3198099292" sldId="304"/>
        </pc:sldMkLst>
        <pc:spChg chg="mod">
          <ac:chgData name="C Beales" userId="S::cbeales@ormistondenes.co.uk::4cac267b-7f80-4d56-b5ab-4cc546dcff74" providerId="AD" clId="Web-{44CAE071-9523-405B-AF00-8DC8BDB936F8}" dt="2023-09-13T19:08:59.959" v="33" actId="20577"/>
          <ac:spMkLst>
            <pc:docMk/>
            <pc:sldMk cId="3198099292" sldId="304"/>
            <ac:spMk id="5" creationId="{9990023C-6C60-0C58-8261-815CD9BC98D5}"/>
          </ac:spMkLst>
        </pc:spChg>
      </pc:sldChg>
      <pc:sldChg chg="addSp delSp modSp add ord replId">
        <pc:chgData name="C Beales" userId="S::cbeales@ormistondenes.co.uk::4cac267b-7f80-4d56-b5ab-4cc546dcff74" providerId="AD" clId="Web-{44CAE071-9523-405B-AF00-8DC8BDB936F8}" dt="2023-09-13T19:42:12.853" v="248"/>
        <pc:sldMkLst>
          <pc:docMk/>
          <pc:sldMk cId="2786609917" sldId="312"/>
        </pc:sldMkLst>
        <pc:spChg chg="add mod">
          <ac:chgData name="C Beales" userId="S::cbeales@ormistondenes.co.uk::4cac267b-7f80-4d56-b5ab-4cc546dcff74" providerId="AD" clId="Web-{44CAE071-9523-405B-AF00-8DC8BDB936F8}" dt="2023-09-13T19:42:12.853" v="248"/>
          <ac:spMkLst>
            <pc:docMk/>
            <pc:sldMk cId="2786609917" sldId="312"/>
            <ac:spMk id="3" creationId="{A19C442E-65AF-EED6-2EDE-61B5FC2A35F7}"/>
          </ac:spMkLst>
        </pc:spChg>
        <pc:spChg chg="del">
          <ac:chgData name="C Beales" userId="S::cbeales@ormistondenes.co.uk::4cac267b-7f80-4d56-b5ab-4cc546dcff74" providerId="AD" clId="Web-{44CAE071-9523-405B-AF00-8DC8BDB936F8}" dt="2023-09-13T19:11:44.536" v="53"/>
          <ac:spMkLst>
            <pc:docMk/>
            <pc:sldMk cId="2786609917" sldId="312"/>
            <ac:spMk id="5" creationId="{9990023C-6C60-0C58-8261-815CD9BC98D5}"/>
          </ac:spMkLst>
        </pc:spChg>
        <pc:spChg chg="mod">
          <ac:chgData name="C Beales" userId="S::cbeales@ormistondenes.co.uk::4cac267b-7f80-4d56-b5ab-4cc546dcff74" providerId="AD" clId="Web-{44CAE071-9523-405B-AF00-8DC8BDB936F8}" dt="2023-09-13T19:11:30.363" v="52" actId="20577"/>
          <ac:spMkLst>
            <pc:docMk/>
            <pc:sldMk cId="2786609917" sldId="312"/>
            <ac:spMk id="106" creationId="{00000000-0000-0000-0000-000000000000}"/>
          </ac:spMkLst>
        </pc:spChg>
        <pc:picChg chg="add mod">
          <ac:chgData name="C Beales" userId="S::cbeales@ormistondenes.co.uk::4cac267b-7f80-4d56-b5ab-4cc546dcff74" providerId="AD" clId="Web-{44CAE071-9523-405B-AF00-8DC8BDB936F8}" dt="2023-09-13T19:15:12.475" v="58" actId="1076"/>
          <ac:picMkLst>
            <pc:docMk/>
            <pc:sldMk cId="2786609917" sldId="312"/>
            <ac:picMk id="2" creationId="{1FD12813-AE84-5596-55FC-45730EB59E23}"/>
          </ac:picMkLst>
        </pc:picChg>
      </pc:sldChg>
      <pc:sldChg chg="addSp delSp modSp add replId">
        <pc:chgData name="C Beales" userId="S::cbeales@ormistondenes.co.uk::4cac267b-7f80-4d56-b5ab-4cc546dcff74" providerId="AD" clId="Web-{44CAE071-9523-405B-AF00-8DC8BDB936F8}" dt="2023-09-13T19:41:23.430" v="205"/>
        <pc:sldMkLst>
          <pc:docMk/>
          <pc:sldMk cId="3492216495" sldId="313"/>
        </pc:sldMkLst>
        <pc:spChg chg="del">
          <ac:chgData name="C Beales" userId="S::cbeales@ormistondenes.co.uk::4cac267b-7f80-4d56-b5ab-4cc546dcff74" providerId="AD" clId="Web-{44CAE071-9523-405B-AF00-8DC8BDB936F8}" dt="2023-09-13T19:38:04.129" v="194"/>
          <ac:spMkLst>
            <pc:docMk/>
            <pc:sldMk cId="3492216495" sldId="313"/>
            <ac:spMk id="5" creationId="{9990023C-6C60-0C58-8261-815CD9BC98D5}"/>
          </ac:spMkLst>
        </pc:spChg>
        <pc:picChg chg="add mod">
          <ac:chgData name="C Beales" userId="S::cbeales@ormistondenes.co.uk::4cac267b-7f80-4d56-b5ab-4cc546dcff74" providerId="AD" clId="Web-{44CAE071-9523-405B-AF00-8DC8BDB936F8}" dt="2023-09-13T19:38:34.536" v="196" actId="1076"/>
          <ac:picMkLst>
            <pc:docMk/>
            <pc:sldMk cId="3492216495" sldId="313"/>
            <ac:picMk id="2" creationId="{153CAB17-074C-B020-6831-1FEF3E2B7938}"/>
          </ac:picMkLst>
        </pc:picChg>
        <pc:picChg chg="add mod">
          <ac:chgData name="C Beales" userId="S::cbeales@ormistondenes.co.uk::4cac267b-7f80-4d56-b5ab-4cc546dcff74" providerId="AD" clId="Web-{44CAE071-9523-405B-AF00-8DC8BDB936F8}" dt="2023-09-13T19:41:20.758" v="204" actId="14100"/>
          <ac:picMkLst>
            <pc:docMk/>
            <pc:sldMk cId="3492216495" sldId="313"/>
            <ac:picMk id="3" creationId="{48EC0181-B04C-9D65-FA8E-BD69F4E6C5D0}"/>
          </ac:picMkLst>
        </pc:picChg>
        <pc:picChg chg="add mod ord">
          <ac:chgData name="C Beales" userId="S::cbeales@ormistondenes.co.uk::4cac267b-7f80-4d56-b5ab-4cc546dcff74" providerId="AD" clId="Web-{44CAE071-9523-405B-AF00-8DC8BDB936F8}" dt="2023-09-13T19:41:23.430" v="205"/>
          <ac:picMkLst>
            <pc:docMk/>
            <pc:sldMk cId="3492216495" sldId="313"/>
            <ac:picMk id="4" creationId="{61746FB1-B3DC-1773-C6AB-4F40A1CE11C8}"/>
          </ac:picMkLst>
        </pc:picChg>
      </pc:sldChg>
      <pc:sldChg chg="delSp modSp add replId delAnim">
        <pc:chgData name="C Beales" userId="S::cbeales@ormistondenes.co.uk::4cac267b-7f80-4d56-b5ab-4cc546dcff74" providerId="AD" clId="Web-{44CAE071-9523-405B-AF00-8DC8BDB936F8}" dt="2023-09-13T19:46:34.562" v="451" actId="20577"/>
        <pc:sldMkLst>
          <pc:docMk/>
          <pc:sldMk cId="3338435676" sldId="314"/>
        </pc:sldMkLst>
        <pc:spChg chg="mod">
          <ac:chgData name="C Beales" userId="S::cbeales@ormistondenes.co.uk::4cac267b-7f80-4d56-b5ab-4cc546dcff74" providerId="AD" clId="Web-{44CAE071-9523-405B-AF00-8DC8BDB936F8}" dt="2023-09-13T19:44:27.434" v="276" actId="20577"/>
          <ac:spMkLst>
            <pc:docMk/>
            <pc:sldMk cId="3338435676" sldId="314"/>
            <ac:spMk id="2" creationId="{5489E813-2197-C621-4C37-73537D15E54C}"/>
          </ac:spMkLst>
        </pc:spChg>
        <pc:spChg chg="mod">
          <ac:chgData name="C Beales" userId="S::cbeales@ormistondenes.co.uk::4cac267b-7f80-4d56-b5ab-4cc546dcff74" providerId="AD" clId="Web-{44CAE071-9523-405B-AF00-8DC8BDB936F8}" dt="2023-09-13T19:46:34.562" v="451" actId="20577"/>
          <ac:spMkLst>
            <pc:docMk/>
            <pc:sldMk cId="3338435676" sldId="314"/>
            <ac:spMk id="3" creationId="{3F18A9A3-1CE5-974F-ABD6-95980BAB14FE}"/>
          </ac:spMkLst>
        </pc:spChg>
        <pc:spChg chg="del mod">
          <ac:chgData name="C Beales" userId="S::cbeales@ormistondenes.co.uk::4cac267b-7f80-4d56-b5ab-4cc546dcff74" providerId="AD" clId="Web-{44CAE071-9523-405B-AF00-8DC8BDB936F8}" dt="2023-09-13T19:44:47.528" v="283"/>
          <ac:spMkLst>
            <pc:docMk/>
            <pc:sldMk cId="3338435676" sldId="314"/>
            <ac:spMk id="4" creationId="{08267862-F879-CC69-E9D6-F02CE9F9ADB8}"/>
          </ac:spMkLst>
        </pc:spChg>
        <pc:spChg chg="del mod">
          <ac:chgData name="C Beales" userId="S::cbeales@ormistondenes.co.uk::4cac267b-7f80-4d56-b5ab-4cc546dcff74" providerId="AD" clId="Web-{44CAE071-9523-405B-AF00-8DC8BDB936F8}" dt="2023-09-13T19:44:43.387" v="281"/>
          <ac:spMkLst>
            <pc:docMk/>
            <pc:sldMk cId="3338435676" sldId="314"/>
            <ac:spMk id="5" creationId="{9CBCF9A0-F051-4ECA-057F-5F9E78F4B3B6}"/>
          </ac:spMkLst>
        </pc:spChg>
      </pc:sldChg>
      <pc:sldChg chg="addSp delSp modSp add replId">
        <pc:chgData name="C Beales" userId="S::cbeales@ormistondenes.co.uk::4cac267b-7f80-4d56-b5ab-4cc546dcff74" providerId="AD" clId="Web-{44CAE071-9523-405B-AF00-8DC8BDB936F8}" dt="2023-09-13T19:54:45.588" v="471" actId="1076"/>
        <pc:sldMkLst>
          <pc:docMk/>
          <pc:sldMk cId="2996798669" sldId="315"/>
        </pc:sldMkLst>
        <pc:spChg chg="mod">
          <ac:chgData name="C Beales" userId="S::cbeales@ormistondenes.co.uk::4cac267b-7f80-4d56-b5ab-4cc546dcff74" providerId="AD" clId="Web-{44CAE071-9523-405B-AF00-8DC8BDB936F8}" dt="2023-09-13T19:50:45.583" v="462" actId="20577"/>
          <ac:spMkLst>
            <pc:docMk/>
            <pc:sldMk cId="2996798669" sldId="315"/>
            <ac:spMk id="2" creationId="{1AE143A0-5107-A6BF-9270-A7D3DA3C7689}"/>
          </ac:spMkLst>
        </pc:spChg>
        <pc:spChg chg="del mod">
          <ac:chgData name="C Beales" userId="S::cbeales@ormistondenes.co.uk::4cac267b-7f80-4d56-b5ab-4cc546dcff74" providerId="AD" clId="Web-{44CAE071-9523-405B-AF00-8DC8BDB936F8}" dt="2023-09-13T19:50:50.380" v="465"/>
          <ac:spMkLst>
            <pc:docMk/>
            <pc:sldMk cId="2996798669" sldId="315"/>
            <ac:spMk id="3" creationId="{714A0C45-0D26-300F-183F-271C0921AF39}"/>
          </ac:spMkLst>
        </pc:spChg>
        <pc:spChg chg="add mod">
          <ac:chgData name="C Beales" userId="S::cbeales@ormistondenes.co.uk::4cac267b-7f80-4d56-b5ab-4cc546dcff74" providerId="AD" clId="Web-{44CAE071-9523-405B-AF00-8DC8BDB936F8}" dt="2023-09-13T19:50:50.380" v="465"/>
          <ac:spMkLst>
            <pc:docMk/>
            <pc:sldMk cId="2996798669" sldId="315"/>
            <ac:spMk id="5" creationId="{539D3E0A-889B-8652-0F5E-68396FA29396}"/>
          </ac:spMkLst>
        </pc:spChg>
        <pc:picChg chg="add del mod">
          <ac:chgData name="C Beales" userId="S::cbeales@ormistondenes.co.uk::4cac267b-7f80-4d56-b5ab-4cc546dcff74" providerId="AD" clId="Web-{44CAE071-9523-405B-AF00-8DC8BDB936F8}" dt="2023-09-13T19:53:23.727" v="467"/>
          <ac:picMkLst>
            <pc:docMk/>
            <pc:sldMk cId="2996798669" sldId="315"/>
            <ac:picMk id="6" creationId="{729E6E29-F163-94EE-F9C7-0E7BEE0D6AED}"/>
          </ac:picMkLst>
        </pc:picChg>
        <pc:picChg chg="add mod">
          <ac:chgData name="C Beales" userId="S::cbeales@ormistondenes.co.uk::4cac267b-7f80-4d56-b5ab-4cc546dcff74" providerId="AD" clId="Web-{44CAE071-9523-405B-AF00-8DC8BDB936F8}" dt="2023-09-13T19:54:45.588" v="471" actId="1076"/>
          <ac:picMkLst>
            <pc:docMk/>
            <pc:sldMk cId="2996798669" sldId="315"/>
            <ac:picMk id="7" creationId="{51DE96BB-F996-A6AD-7F7D-871BDB889B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5DAA1E-54E6-4310-ABB7-68A03F284966}" type="datetimeFigureOut">
              <a:rPr lang="en-GB" smtClean="0"/>
              <a:t>15/09/2023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EE8B84-6586-4DAF-8BAF-CF39944CC543}" type="slidenum">
              <a:rPr lang="en-GB" smtClean="0"/>
              <a:t>‹#›</a:t>
            </a:fld>
            <a:endParaRPr lang="en-GB"/>
          </a:p>
        </p:txBody>
      </p:sp>
    </p:spTree>
    <p:extLst>
      <p:ext uri="{BB962C8B-B14F-4D97-AF65-F5344CB8AC3E}">
        <p14:creationId xmlns:p14="http://schemas.microsoft.com/office/powerpoint/2010/main" val="77394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86a8f28fc_0_2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a:buSzPts val="1400"/>
            </a:pPr>
            <a:endParaRPr lang="en-US">
              <a:cs typeface="Calibri"/>
            </a:endParaRPr>
          </a:p>
        </p:txBody>
      </p:sp>
      <p:sp>
        <p:nvSpPr>
          <p:cNvPr id="104" name="Google Shape;104;g1486a8f28fc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4881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School offers loads of support – link to attendance/results</a:t>
            </a:r>
          </a:p>
        </p:txBody>
      </p:sp>
      <p:sp>
        <p:nvSpPr>
          <p:cNvPr id="4" name="Slide Number Placeholder 3"/>
          <p:cNvSpPr>
            <a:spLocks noGrp="1"/>
          </p:cNvSpPr>
          <p:nvPr>
            <p:ph type="sldNum" sz="quarter" idx="5"/>
          </p:nvPr>
        </p:nvSpPr>
        <p:spPr/>
        <p:txBody>
          <a:bodyPr/>
          <a:lstStyle/>
          <a:p>
            <a:fld id="{6FEE8B84-6586-4DAF-8BAF-CF39944CC543}" type="slidenum">
              <a:rPr lang="en-GB" smtClean="0"/>
              <a:t>14</a:t>
            </a:fld>
            <a:endParaRPr lang="en-GB"/>
          </a:p>
        </p:txBody>
      </p:sp>
    </p:spTree>
    <p:extLst>
      <p:ext uri="{BB962C8B-B14F-4D97-AF65-F5344CB8AC3E}">
        <p14:creationId xmlns:p14="http://schemas.microsoft.com/office/powerpoint/2010/main" val="168820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School offers loads of support – link to attendance/results</a:t>
            </a:r>
          </a:p>
        </p:txBody>
      </p:sp>
      <p:sp>
        <p:nvSpPr>
          <p:cNvPr id="4" name="Slide Number Placeholder 3"/>
          <p:cNvSpPr>
            <a:spLocks noGrp="1"/>
          </p:cNvSpPr>
          <p:nvPr>
            <p:ph type="sldNum" sz="quarter" idx="5"/>
          </p:nvPr>
        </p:nvSpPr>
        <p:spPr/>
        <p:txBody>
          <a:bodyPr/>
          <a:lstStyle/>
          <a:p>
            <a:fld id="{6FEE8B84-6586-4DAF-8BAF-CF39944CC543}" type="slidenum">
              <a:rPr lang="en-GB" smtClean="0"/>
              <a:t>15</a:t>
            </a:fld>
            <a:endParaRPr lang="en-GB"/>
          </a:p>
        </p:txBody>
      </p:sp>
    </p:spTree>
    <p:extLst>
      <p:ext uri="{BB962C8B-B14F-4D97-AF65-F5344CB8AC3E}">
        <p14:creationId xmlns:p14="http://schemas.microsoft.com/office/powerpoint/2010/main" val="1120126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School offers loads of support – link to attendance/results</a:t>
            </a:r>
          </a:p>
        </p:txBody>
      </p:sp>
      <p:sp>
        <p:nvSpPr>
          <p:cNvPr id="4" name="Slide Number Placeholder 3"/>
          <p:cNvSpPr>
            <a:spLocks noGrp="1"/>
          </p:cNvSpPr>
          <p:nvPr>
            <p:ph type="sldNum" sz="quarter" idx="5"/>
          </p:nvPr>
        </p:nvSpPr>
        <p:spPr/>
        <p:txBody>
          <a:bodyPr/>
          <a:lstStyle/>
          <a:p>
            <a:fld id="{6FEE8B84-6586-4DAF-8BAF-CF39944CC543}" type="slidenum">
              <a:rPr lang="en-GB" smtClean="0"/>
              <a:t>16</a:t>
            </a:fld>
            <a:endParaRPr lang="en-GB"/>
          </a:p>
        </p:txBody>
      </p:sp>
    </p:spTree>
    <p:extLst>
      <p:ext uri="{BB962C8B-B14F-4D97-AF65-F5344CB8AC3E}">
        <p14:creationId xmlns:p14="http://schemas.microsoft.com/office/powerpoint/2010/main" val="2377313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School offers loads of support – link to attendance/results</a:t>
            </a:r>
          </a:p>
        </p:txBody>
      </p:sp>
      <p:sp>
        <p:nvSpPr>
          <p:cNvPr id="4" name="Slide Number Placeholder 3"/>
          <p:cNvSpPr>
            <a:spLocks noGrp="1"/>
          </p:cNvSpPr>
          <p:nvPr>
            <p:ph type="sldNum" sz="quarter" idx="5"/>
          </p:nvPr>
        </p:nvSpPr>
        <p:spPr/>
        <p:txBody>
          <a:bodyPr/>
          <a:lstStyle/>
          <a:p>
            <a:fld id="{6FEE8B84-6586-4DAF-8BAF-CF39944CC543}" type="slidenum">
              <a:rPr lang="en-GB" smtClean="0"/>
              <a:t>17</a:t>
            </a:fld>
            <a:endParaRPr lang="en-GB"/>
          </a:p>
        </p:txBody>
      </p:sp>
    </p:spTree>
    <p:extLst>
      <p:ext uri="{BB962C8B-B14F-4D97-AF65-F5344CB8AC3E}">
        <p14:creationId xmlns:p14="http://schemas.microsoft.com/office/powerpoint/2010/main" val="2989078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School offers loads of support – link to attendance/results</a:t>
            </a:r>
          </a:p>
        </p:txBody>
      </p:sp>
      <p:sp>
        <p:nvSpPr>
          <p:cNvPr id="4" name="Slide Number Placeholder 3"/>
          <p:cNvSpPr>
            <a:spLocks noGrp="1"/>
          </p:cNvSpPr>
          <p:nvPr>
            <p:ph type="sldNum" sz="quarter" idx="5"/>
          </p:nvPr>
        </p:nvSpPr>
        <p:spPr/>
        <p:txBody>
          <a:bodyPr/>
          <a:lstStyle/>
          <a:p>
            <a:fld id="{6FEE8B84-6586-4DAF-8BAF-CF39944CC543}" type="slidenum">
              <a:rPr lang="en-GB" smtClean="0"/>
              <a:t>18</a:t>
            </a:fld>
            <a:endParaRPr lang="en-GB"/>
          </a:p>
        </p:txBody>
      </p:sp>
    </p:spTree>
    <p:extLst>
      <p:ext uri="{BB962C8B-B14F-4D97-AF65-F5344CB8AC3E}">
        <p14:creationId xmlns:p14="http://schemas.microsoft.com/office/powerpoint/2010/main" val="747761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a:spLocks noGrp="1" noRot="1" noChangeAspect="1"/>
          </p:cNvSpPr>
          <p:nvPr>
            <p:ph type="sldImg" idx="2"/>
          </p:nvPr>
        </p:nvSpPr>
        <p:spPr>
          <a:xfrm>
            <a:off x="3073400" y="552450"/>
            <a:ext cx="3692525" cy="2768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4" name="Google Shape;334;p16:notes"/>
          <p:cNvSpPr txBox="1">
            <a:spLocks noGrp="1"/>
          </p:cNvSpPr>
          <p:nvPr>
            <p:ph type="body" idx="1"/>
          </p:nvPr>
        </p:nvSpPr>
        <p:spPr>
          <a:xfrm>
            <a:off x="983460" y="3505345"/>
            <a:ext cx="7872400" cy="332094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6:notes"/>
          <p:cNvSpPr txBox="1">
            <a:spLocks noGrp="1"/>
          </p:cNvSpPr>
          <p:nvPr>
            <p:ph type="sldNum" idx="12"/>
          </p:nvPr>
        </p:nvSpPr>
        <p:spPr>
          <a:xfrm>
            <a:off x="5573465" y="7008966"/>
            <a:ext cx="4264282" cy="3688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5ebb308e1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5ebb308e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df1237069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6df123706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86a8f28fc_0_235:notes"/>
          <p:cNvSpPr txBox="1">
            <a:spLocks noGrp="1"/>
          </p:cNvSpPr>
          <p:nvPr>
            <p:ph type="body" idx="1"/>
          </p:nvPr>
        </p:nvSpPr>
        <p:spPr>
          <a:xfrm>
            <a:off x="679768" y="4715160"/>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104" name="Google Shape;104;g1486a8f28fc_0_2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156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86a8f28fc_0_235:notes"/>
          <p:cNvSpPr txBox="1">
            <a:spLocks noGrp="1"/>
          </p:cNvSpPr>
          <p:nvPr>
            <p:ph type="body" idx="1"/>
          </p:nvPr>
        </p:nvSpPr>
        <p:spPr>
          <a:xfrm>
            <a:off x="679768" y="4715160"/>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104" name="Google Shape;104;g1486a8f28fc_0_2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2292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86a8f28fc_0_2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r>
              <a:rPr lang="en-US"/>
              <a:t>What we do know from the National picture is 187,000 students failed to achieve the benchmark of a 4 in EN - 41,000 more than last year.</a:t>
            </a:r>
          </a:p>
          <a:p>
            <a:r>
              <a:rPr lang="en-US"/>
              <a:t>Approximately 184,000 missed this benchmark in MA – 23,500 more than last year.</a:t>
            </a:r>
          </a:p>
          <a:p>
            <a:r>
              <a:rPr lang="en-US"/>
              <a:t>This has led to 60,000 more students facing </a:t>
            </a:r>
            <a:r>
              <a:rPr lang="en-US" err="1"/>
              <a:t>resits</a:t>
            </a:r>
            <a:r>
              <a:rPr lang="en-US"/>
              <a:t> this year to remain in the next stage of education.</a:t>
            </a:r>
            <a:endParaRPr/>
          </a:p>
        </p:txBody>
      </p:sp>
      <p:sp>
        <p:nvSpPr>
          <p:cNvPr id="104" name="Google Shape;104;g1486a8f28fc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2967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86a8f28fc_0_235:notes"/>
          <p:cNvSpPr txBox="1">
            <a:spLocks noGrp="1"/>
          </p:cNvSpPr>
          <p:nvPr>
            <p:ph type="body" idx="1"/>
          </p:nvPr>
        </p:nvSpPr>
        <p:spPr>
          <a:xfrm>
            <a:off x="679768" y="4715160"/>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endParaRPr/>
          </a:p>
        </p:txBody>
      </p:sp>
      <p:sp>
        <p:nvSpPr>
          <p:cNvPr id="104" name="Google Shape;104;g1486a8f28fc_0_2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477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86a8f28fc_0_2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a:buSzPts val="1400"/>
            </a:pPr>
            <a:endParaRPr lang="en-US">
              <a:cs typeface="Calibri"/>
            </a:endParaRPr>
          </a:p>
        </p:txBody>
      </p:sp>
      <p:sp>
        <p:nvSpPr>
          <p:cNvPr id="104" name="Google Shape;104;g1486a8f28fc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2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86a8f28fc_0_2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a:buSzPts val="1400"/>
            </a:pPr>
            <a:endParaRPr lang="en-US">
              <a:cs typeface="Calibri"/>
            </a:endParaRPr>
          </a:p>
        </p:txBody>
      </p:sp>
      <p:sp>
        <p:nvSpPr>
          <p:cNvPr id="104" name="Google Shape;104;g1486a8f28fc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474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86a8f28fc_0_2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a:buSzPts val="1400"/>
            </a:pPr>
            <a:endParaRPr lang="en-US">
              <a:cs typeface="Calibri"/>
            </a:endParaRPr>
          </a:p>
        </p:txBody>
      </p:sp>
      <p:sp>
        <p:nvSpPr>
          <p:cNvPr id="104" name="Google Shape;104;g1486a8f28fc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2357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86a8f28fc_0_2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a:buSzPts val="1400"/>
            </a:pPr>
            <a:endParaRPr lang="en-US">
              <a:cs typeface="Calibri"/>
            </a:endParaRPr>
          </a:p>
        </p:txBody>
      </p:sp>
      <p:sp>
        <p:nvSpPr>
          <p:cNvPr id="104" name="Google Shape;104;g1486a8f28fc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7946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486a8f28fc_0_2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a:buSzPts val="1400"/>
            </a:pPr>
            <a:endParaRPr lang="en-US">
              <a:cs typeface="Calibri"/>
            </a:endParaRPr>
          </a:p>
        </p:txBody>
      </p:sp>
      <p:sp>
        <p:nvSpPr>
          <p:cNvPr id="104" name="Google Shape;104;g1486a8f28fc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4782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School offers loads of support – link to attendance/results</a:t>
            </a:r>
          </a:p>
        </p:txBody>
      </p:sp>
      <p:sp>
        <p:nvSpPr>
          <p:cNvPr id="4" name="Slide Number Placeholder 3"/>
          <p:cNvSpPr>
            <a:spLocks noGrp="1"/>
          </p:cNvSpPr>
          <p:nvPr>
            <p:ph type="sldNum" sz="quarter" idx="5"/>
          </p:nvPr>
        </p:nvSpPr>
        <p:spPr/>
        <p:txBody>
          <a:bodyPr/>
          <a:lstStyle/>
          <a:p>
            <a:fld id="{6FEE8B84-6586-4DAF-8BAF-CF39944CC543}" type="slidenum">
              <a:rPr lang="en-GB" smtClean="0"/>
              <a:t>12</a:t>
            </a:fld>
            <a:endParaRPr lang="en-GB"/>
          </a:p>
        </p:txBody>
      </p:sp>
    </p:spTree>
    <p:extLst>
      <p:ext uri="{BB962C8B-B14F-4D97-AF65-F5344CB8AC3E}">
        <p14:creationId xmlns:p14="http://schemas.microsoft.com/office/powerpoint/2010/main" val="574369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School offers loads of support – link to attendance/results</a:t>
            </a:r>
          </a:p>
        </p:txBody>
      </p:sp>
      <p:sp>
        <p:nvSpPr>
          <p:cNvPr id="4" name="Slide Number Placeholder 3"/>
          <p:cNvSpPr>
            <a:spLocks noGrp="1"/>
          </p:cNvSpPr>
          <p:nvPr>
            <p:ph type="sldNum" sz="quarter" idx="5"/>
          </p:nvPr>
        </p:nvSpPr>
        <p:spPr/>
        <p:txBody>
          <a:bodyPr/>
          <a:lstStyle/>
          <a:p>
            <a:fld id="{6FEE8B84-6586-4DAF-8BAF-CF39944CC543}" type="slidenum">
              <a:rPr lang="en-GB" smtClean="0"/>
              <a:t>13</a:t>
            </a:fld>
            <a:endParaRPr lang="en-GB"/>
          </a:p>
        </p:txBody>
      </p:sp>
    </p:spTree>
    <p:extLst>
      <p:ext uri="{BB962C8B-B14F-4D97-AF65-F5344CB8AC3E}">
        <p14:creationId xmlns:p14="http://schemas.microsoft.com/office/powerpoint/2010/main" val="356951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DA Logo - WHITE">
    <p:spTree>
      <p:nvGrpSpPr>
        <p:cNvPr id="1" name=""/>
        <p:cNvGrpSpPr/>
        <p:nvPr/>
      </p:nvGrpSpPr>
      <p:grpSpPr>
        <a:xfrm>
          <a:off x="0" y="0"/>
          <a:ext cx="0" cy="0"/>
          <a:chOff x="0" y="0"/>
          <a:chExt cx="0" cy="0"/>
        </a:xfrm>
      </p:grpSpPr>
      <p:sp>
        <p:nvSpPr>
          <p:cNvPr id="4" name="Rectangle 3"/>
          <p:cNvSpPr/>
          <p:nvPr userDrawn="1"/>
        </p:nvSpPr>
        <p:spPr>
          <a:xfrm>
            <a:off x="0" y="5952393"/>
            <a:ext cx="9161586"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4756" y="1375604"/>
            <a:ext cx="3544815" cy="4049249"/>
          </a:xfrm>
          <a:prstGeom prst="rect">
            <a:avLst/>
          </a:prstGeom>
        </p:spPr>
      </p:pic>
    </p:spTree>
    <p:extLst>
      <p:ext uri="{BB962C8B-B14F-4D97-AF65-F5344CB8AC3E}">
        <p14:creationId xmlns:p14="http://schemas.microsoft.com/office/powerpoint/2010/main" val="4171035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3887391" y="987426"/>
            <a:ext cx="4629150" cy="4873625"/>
          </a:xfrm>
          <a:prstGeom prst="rect">
            <a:avLst/>
          </a:prstGeom>
          <a:noFill/>
          <a:ln>
            <a:noFill/>
          </a:ln>
        </p:spPr>
      </p:sp>
      <p:sp>
        <p:nvSpPr>
          <p:cNvPr id="64" name="Google Shape;64;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DA Logo - WHITE">
  <p:cSld name="ODA Logo - WHITE">
    <p:spTree>
      <p:nvGrpSpPr>
        <p:cNvPr id="1" name="Shape 55"/>
        <p:cNvGrpSpPr/>
        <p:nvPr/>
      </p:nvGrpSpPr>
      <p:grpSpPr>
        <a:xfrm>
          <a:off x="0" y="0"/>
          <a:ext cx="0" cy="0"/>
          <a:chOff x="0" y="0"/>
          <a:chExt cx="0" cy="0"/>
        </a:xfrm>
      </p:grpSpPr>
      <p:sp>
        <p:nvSpPr>
          <p:cNvPr id="56" name="Google Shape;56;p14"/>
          <p:cNvSpPr/>
          <p:nvPr/>
        </p:nvSpPr>
        <p:spPr>
          <a:xfrm>
            <a:off x="0" y="5952393"/>
            <a:ext cx="9161700" cy="914400"/>
          </a:xfrm>
          <a:prstGeom prst="rect">
            <a:avLst/>
          </a:prstGeom>
          <a:solidFill>
            <a:schemeClr val="lt1"/>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57" name="Google Shape;57;p14"/>
          <p:cNvPicPr preferRelativeResize="0"/>
          <p:nvPr/>
        </p:nvPicPr>
        <p:blipFill rotWithShape="1">
          <a:blip r:embed="rId2">
            <a:alphaModFix/>
          </a:blip>
          <a:srcRect/>
          <a:stretch/>
        </p:blipFill>
        <p:spPr>
          <a:xfrm>
            <a:off x="2834756" y="1375605"/>
            <a:ext cx="2658612" cy="4049251"/>
          </a:xfrm>
          <a:prstGeom prst="rect">
            <a:avLst/>
          </a:prstGeom>
          <a:noFill/>
          <a:ln>
            <a:noFill/>
          </a:ln>
        </p:spPr>
      </p:pic>
    </p:spTree>
    <p:extLst>
      <p:ext uri="{BB962C8B-B14F-4D97-AF65-F5344CB8AC3E}">
        <p14:creationId xmlns:p14="http://schemas.microsoft.com/office/powerpoint/2010/main" val="2624233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TEXT WHITE">
    <p:spTree>
      <p:nvGrpSpPr>
        <p:cNvPr id="1" name=""/>
        <p:cNvGrpSpPr/>
        <p:nvPr/>
      </p:nvGrpSpPr>
      <p:grpSpPr>
        <a:xfrm>
          <a:off x="0" y="0"/>
          <a:ext cx="0" cy="0"/>
          <a:chOff x="0" y="0"/>
          <a:chExt cx="0" cy="0"/>
        </a:xfrm>
      </p:grpSpPr>
      <p:sp>
        <p:nvSpPr>
          <p:cNvPr id="2" name="Title 1"/>
          <p:cNvSpPr>
            <a:spLocks noGrp="1"/>
          </p:cNvSpPr>
          <p:nvPr>
            <p:ph type="ctrTitle"/>
          </p:nvPr>
        </p:nvSpPr>
        <p:spPr>
          <a:xfrm>
            <a:off x="369278" y="378070"/>
            <a:ext cx="8414238" cy="800100"/>
          </a:xfrm>
          <a:solidFill>
            <a:schemeClr val="bg1"/>
          </a:solidFill>
          <a:ln w="19050">
            <a:solidFill>
              <a:schemeClr val="accent1"/>
            </a:solidFill>
          </a:ln>
        </p:spPr>
        <p:style>
          <a:lnRef idx="2">
            <a:schemeClr val="accent1"/>
          </a:lnRef>
          <a:fillRef idx="1">
            <a:schemeClr val="lt1"/>
          </a:fillRef>
          <a:effectRef idx="0">
            <a:schemeClr val="accent1"/>
          </a:effectRef>
          <a:fontRef idx="none"/>
        </p:style>
        <p:txBody>
          <a:bodyPr/>
          <a:lstStyle>
            <a:lvl1pPr>
              <a:defRPr sz="4400" b="0" baseline="0">
                <a:latin typeface="Garamond" panose="02020404030301010803" pitchFamily="18" charset="0"/>
              </a:defRPr>
            </a:lvl1pPr>
          </a:lstStyle>
          <a:p>
            <a:endParaRPr lang="en-US"/>
          </a:p>
        </p:txBody>
      </p:sp>
      <p:sp>
        <p:nvSpPr>
          <p:cNvPr id="4" name="Rectangle 3"/>
          <p:cNvSpPr/>
          <p:nvPr userDrawn="1"/>
        </p:nvSpPr>
        <p:spPr>
          <a:xfrm>
            <a:off x="0" y="5846886"/>
            <a:ext cx="9144000" cy="10111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2780" y="1727299"/>
            <a:ext cx="3544815" cy="4049249"/>
          </a:xfrm>
          <a:prstGeom prst="rect">
            <a:avLst/>
          </a:prstGeom>
        </p:spPr>
      </p:pic>
    </p:spTree>
    <p:extLst>
      <p:ext uri="{BB962C8B-B14F-4D97-AF65-F5344CB8AC3E}">
        <p14:creationId xmlns:p14="http://schemas.microsoft.com/office/powerpoint/2010/main" val="1532831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 WHITE">
  <p:cSld name="Title and Content - WHITE">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74637"/>
            <a:ext cx="8229600" cy="11432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Garamond"/>
              <a:buNone/>
              <a:defRPr b="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457200" y="1600200"/>
            <a:ext cx="8229600" cy="4164000"/>
          </a:xfrm>
          <a:prstGeom prst="rect">
            <a:avLst/>
          </a:prstGeom>
          <a:noFill/>
          <a:ln>
            <a:noFill/>
          </a:ln>
        </p:spPr>
        <p:txBody>
          <a:bodyPr spcFirstLastPara="1" wrap="square" lIns="91425" tIns="45700" rIns="91425" bIns="45700" anchor="t" anchorCtr="0">
            <a:normAutofit/>
          </a:bodyPr>
          <a:lstStyle>
            <a:lvl1pPr marL="457189" lvl="0" indent="-304793" algn="l" rtl="0">
              <a:lnSpc>
                <a:spcPct val="100000"/>
              </a:lnSpc>
              <a:spcBef>
                <a:spcPts val="240"/>
              </a:spcBef>
              <a:spcAft>
                <a:spcPts val="0"/>
              </a:spcAft>
              <a:buClr>
                <a:schemeClr val="dk1"/>
              </a:buClr>
              <a:buSzPts val="1200"/>
              <a:buChar char="•"/>
              <a:defRPr sz="1200">
                <a:latin typeface="Calibri"/>
                <a:ea typeface="Calibri"/>
                <a:cs typeface="Calibri"/>
                <a:sym typeface="Calibri"/>
              </a:defRPr>
            </a:lvl1pPr>
            <a:lvl2pPr marL="914378" lvl="1" indent="-304793" algn="l" rtl="0">
              <a:lnSpc>
                <a:spcPct val="100000"/>
              </a:lnSpc>
              <a:spcBef>
                <a:spcPts val="240"/>
              </a:spcBef>
              <a:spcAft>
                <a:spcPts val="0"/>
              </a:spcAft>
              <a:buClr>
                <a:schemeClr val="dk1"/>
              </a:buClr>
              <a:buSzPts val="1200"/>
              <a:buChar char="⮚"/>
              <a:defRPr sz="1200">
                <a:latin typeface="Calibri"/>
                <a:ea typeface="Calibri"/>
                <a:cs typeface="Calibri"/>
                <a:sym typeface="Calibri"/>
              </a:defRPr>
            </a:lvl2pPr>
            <a:lvl3pPr marL="1371566" lvl="2" indent="-304793" algn="l" rtl="0">
              <a:lnSpc>
                <a:spcPct val="100000"/>
              </a:lnSpc>
              <a:spcBef>
                <a:spcPts val="240"/>
              </a:spcBef>
              <a:spcAft>
                <a:spcPts val="0"/>
              </a:spcAft>
              <a:buClr>
                <a:schemeClr val="dk1"/>
              </a:buClr>
              <a:buSzPts val="1200"/>
              <a:buChar char="o"/>
              <a:defRPr sz="1200">
                <a:latin typeface="Calibri"/>
                <a:ea typeface="Calibri"/>
                <a:cs typeface="Calibri"/>
                <a:sym typeface="Calibri"/>
              </a:defRPr>
            </a:lvl3pPr>
            <a:lvl4pPr marL="1828754" lvl="3" indent="-304793" algn="l" rtl="0">
              <a:lnSpc>
                <a:spcPct val="100000"/>
              </a:lnSpc>
              <a:spcBef>
                <a:spcPts val="240"/>
              </a:spcBef>
              <a:spcAft>
                <a:spcPts val="0"/>
              </a:spcAft>
              <a:buClr>
                <a:schemeClr val="dk1"/>
              </a:buClr>
              <a:buSzPts val="1200"/>
              <a:buChar char="–"/>
              <a:defRPr sz="1200">
                <a:latin typeface="Calibri"/>
                <a:ea typeface="Calibri"/>
                <a:cs typeface="Calibri"/>
                <a:sym typeface="Calibri"/>
              </a:defRPr>
            </a:lvl4pPr>
            <a:lvl5pPr marL="2285943" lvl="4" indent="-304793" algn="l" rtl="0">
              <a:lnSpc>
                <a:spcPct val="100000"/>
              </a:lnSpc>
              <a:spcBef>
                <a:spcPts val="240"/>
              </a:spcBef>
              <a:spcAft>
                <a:spcPts val="0"/>
              </a:spcAft>
              <a:buClr>
                <a:schemeClr val="dk1"/>
              </a:buClr>
              <a:buSzPts val="1200"/>
              <a:buChar char="»"/>
              <a:defRPr sz="1200">
                <a:latin typeface="Calibri"/>
                <a:ea typeface="Calibri"/>
                <a:cs typeface="Calibri"/>
                <a:sym typeface="Calibri"/>
              </a:defRPr>
            </a:lvl5pPr>
            <a:lvl6pPr marL="2743132" lvl="5" indent="-342892" algn="l" rtl="0">
              <a:lnSpc>
                <a:spcPct val="100000"/>
              </a:lnSpc>
              <a:spcBef>
                <a:spcPts val="360"/>
              </a:spcBef>
              <a:spcAft>
                <a:spcPts val="0"/>
              </a:spcAft>
              <a:buClr>
                <a:schemeClr val="dk1"/>
              </a:buClr>
              <a:buSzPts val="1800"/>
              <a:buChar char="•"/>
              <a:defRPr/>
            </a:lvl6pPr>
            <a:lvl7pPr marL="3200320" lvl="6" indent="-342892" algn="l" rtl="0">
              <a:lnSpc>
                <a:spcPct val="100000"/>
              </a:lnSpc>
              <a:spcBef>
                <a:spcPts val="360"/>
              </a:spcBef>
              <a:spcAft>
                <a:spcPts val="0"/>
              </a:spcAft>
              <a:buClr>
                <a:schemeClr val="dk1"/>
              </a:buClr>
              <a:buSzPts val="1800"/>
              <a:buChar char="•"/>
              <a:defRPr/>
            </a:lvl7pPr>
            <a:lvl8pPr marL="3657509" lvl="7" indent="-342892" algn="l" rtl="0">
              <a:lnSpc>
                <a:spcPct val="100000"/>
              </a:lnSpc>
              <a:spcBef>
                <a:spcPts val="360"/>
              </a:spcBef>
              <a:spcAft>
                <a:spcPts val="0"/>
              </a:spcAft>
              <a:buClr>
                <a:schemeClr val="dk1"/>
              </a:buClr>
              <a:buSzPts val="1800"/>
              <a:buChar char="•"/>
              <a:defRPr/>
            </a:lvl8pPr>
            <a:lvl9pPr marL="4114697" lvl="8" indent="-342892" algn="l" rtl="0">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39263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1"/>
        <p:cNvGrpSpPr/>
        <p:nvPr/>
      </p:nvGrpSpPr>
      <p:grpSpPr>
        <a:xfrm>
          <a:off x="0" y="0"/>
          <a:ext cx="0" cy="0"/>
          <a:chOff x="0" y="0"/>
          <a:chExt cx="0" cy="0"/>
        </a:xfrm>
      </p:grpSpPr>
      <p:sp>
        <p:nvSpPr>
          <p:cNvPr id="62" name="Google Shape;62;p16"/>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3" name="Google Shape;63;p16"/>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 name="Google Shape;64;p1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lnSpcReduction="10000"/>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93047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7" name="Google Shape;67;p17"/>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189" lvl="0" indent="-317492" algn="l" rtl="0">
              <a:lnSpc>
                <a:spcPct val="90000"/>
              </a:lnSpc>
              <a:spcBef>
                <a:spcPts val="800"/>
              </a:spcBef>
              <a:spcAft>
                <a:spcPts val="0"/>
              </a:spcAft>
              <a:buClr>
                <a:schemeClr val="dk1"/>
              </a:buClr>
              <a:buSzPts val="1400"/>
              <a:buChar char="•"/>
              <a:defRPr/>
            </a:lvl1pPr>
            <a:lvl2pPr marL="914378" lvl="1" indent="-317492" algn="l" rtl="0">
              <a:lnSpc>
                <a:spcPct val="90000"/>
              </a:lnSpc>
              <a:spcBef>
                <a:spcPts val="400"/>
              </a:spcBef>
              <a:spcAft>
                <a:spcPts val="0"/>
              </a:spcAft>
              <a:buClr>
                <a:schemeClr val="dk1"/>
              </a:buClr>
              <a:buSzPts val="1400"/>
              <a:buChar char="•"/>
              <a:defRPr/>
            </a:lvl2pPr>
            <a:lvl3pPr marL="1371566" lvl="2" indent="-317492" algn="l" rtl="0">
              <a:lnSpc>
                <a:spcPct val="90000"/>
              </a:lnSpc>
              <a:spcBef>
                <a:spcPts val="400"/>
              </a:spcBef>
              <a:spcAft>
                <a:spcPts val="0"/>
              </a:spcAft>
              <a:buClr>
                <a:schemeClr val="dk1"/>
              </a:buClr>
              <a:buSzPts val="1400"/>
              <a:buChar char="•"/>
              <a:defRPr/>
            </a:lvl3pPr>
            <a:lvl4pPr marL="1828754" lvl="3" indent="-317492" algn="l" rtl="0">
              <a:lnSpc>
                <a:spcPct val="90000"/>
              </a:lnSpc>
              <a:spcBef>
                <a:spcPts val="400"/>
              </a:spcBef>
              <a:spcAft>
                <a:spcPts val="0"/>
              </a:spcAft>
              <a:buClr>
                <a:schemeClr val="dk1"/>
              </a:buClr>
              <a:buSzPts val="1400"/>
              <a:buChar char="•"/>
              <a:defRPr/>
            </a:lvl4pPr>
            <a:lvl5pPr marL="2285943" lvl="4" indent="-317492" algn="l" rtl="0">
              <a:lnSpc>
                <a:spcPct val="90000"/>
              </a:lnSpc>
              <a:spcBef>
                <a:spcPts val="400"/>
              </a:spcBef>
              <a:spcAft>
                <a:spcPts val="0"/>
              </a:spcAft>
              <a:buClr>
                <a:schemeClr val="dk1"/>
              </a:buClr>
              <a:buSzPts val="1400"/>
              <a:buChar char="•"/>
              <a:defRPr/>
            </a:lvl5pPr>
            <a:lvl6pPr marL="2743132" lvl="5" indent="-317492" algn="l" rtl="0">
              <a:lnSpc>
                <a:spcPct val="90000"/>
              </a:lnSpc>
              <a:spcBef>
                <a:spcPts val="400"/>
              </a:spcBef>
              <a:spcAft>
                <a:spcPts val="0"/>
              </a:spcAft>
              <a:buClr>
                <a:schemeClr val="dk1"/>
              </a:buClr>
              <a:buSzPts val="1400"/>
              <a:buChar char="•"/>
              <a:defRPr/>
            </a:lvl6pPr>
            <a:lvl7pPr marL="3200320" lvl="6" indent="-317492" algn="l" rtl="0">
              <a:lnSpc>
                <a:spcPct val="90000"/>
              </a:lnSpc>
              <a:spcBef>
                <a:spcPts val="400"/>
              </a:spcBef>
              <a:spcAft>
                <a:spcPts val="0"/>
              </a:spcAft>
              <a:buClr>
                <a:schemeClr val="dk1"/>
              </a:buClr>
              <a:buSzPts val="1400"/>
              <a:buChar char="•"/>
              <a:defRPr/>
            </a:lvl7pPr>
            <a:lvl8pPr marL="3657509" lvl="7" indent="-317492" algn="l" rtl="0">
              <a:lnSpc>
                <a:spcPct val="90000"/>
              </a:lnSpc>
              <a:spcBef>
                <a:spcPts val="400"/>
              </a:spcBef>
              <a:spcAft>
                <a:spcPts val="0"/>
              </a:spcAft>
              <a:buClr>
                <a:schemeClr val="dk1"/>
              </a:buClr>
              <a:buSzPts val="1400"/>
              <a:buChar char="•"/>
              <a:defRPr/>
            </a:lvl8pPr>
            <a:lvl9pPr marL="4114697" lvl="8" indent="-317492" algn="l" rtl="0">
              <a:lnSpc>
                <a:spcPct val="90000"/>
              </a:lnSpc>
              <a:spcBef>
                <a:spcPts val="400"/>
              </a:spcBef>
              <a:spcAft>
                <a:spcPts val="0"/>
              </a:spcAft>
              <a:buClr>
                <a:schemeClr val="dk1"/>
              </a:buClr>
              <a:buSzPts val="1400"/>
              <a:buChar char="•"/>
              <a:defRPr/>
            </a:lvl9pPr>
          </a:lstStyle>
          <a:p>
            <a:endParaRPr/>
          </a:p>
        </p:txBody>
      </p:sp>
      <p:sp>
        <p:nvSpPr>
          <p:cNvPr id="68" name="Google Shape;68;p17"/>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9" name="Google Shape;69;p17"/>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0" name="Google Shape;70;p1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98053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elcome TEXT WHITE">
  <p:cSld name="Welcome TEXT WHITE">
    <p:spTree>
      <p:nvGrpSpPr>
        <p:cNvPr id="1" name="Shape 71"/>
        <p:cNvGrpSpPr/>
        <p:nvPr/>
      </p:nvGrpSpPr>
      <p:grpSpPr>
        <a:xfrm>
          <a:off x="0" y="0"/>
          <a:ext cx="0" cy="0"/>
          <a:chOff x="0" y="0"/>
          <a:chExt cx="0" cy="0"/>
        </a:xfrm>
      </p:grpSpPr>
      <p:sp>
        <p:nvSpPr>
          <p:cNvPr id="72" name="Google Shape;72;p18"/>
          <p:cNvSpPr txBox="1">
            <a:spLocks noGrp="1"/>
          </p:cNvSpPr>
          <p:nvPr>
            <p:ph type="ctrTitle"/>
          </p:nvPr>
        </p:nvSpPr>
        <p:spPr>
          <a:xfrm>
            <a:off x="369278" y="378069"/>
            <a:ext cx="8414100" cy="800000"/>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Garamond"/>
              <a:buNone/>
              <a:defRPr sz="4400" b="0">
                <a:latin typeface="Garamond"/>
                <a:ea typeface="Garamond"/>
                <a:cs typeface="Garamond"/>
                <a:sym typeface="Garamond"/>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8"/>
          <p:cNvSpPr/>
          <p:nvPr/>
        </p:nvSpPr>
        <p:spPr>
          <a:xfrm>
            <a:off x="0" y="5846885"/>
            <a:ext cx="9144000" cy="1011200"/>
          </a:xfrm>
          <a:prstGeom prst="rect">
            <a:avLst/>
          </a:prstGeom>
          <a:solidFill>
            <a:schemeClr val="lt1"/>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74" name="Google Shape;74;p18"/>
          <p:cNvPicPr preferRelativeResize="0"/>
          <p:nvPr/>
        </p:nvPicPr>
        <p:blipFill rotWithShape="1">
          <a:blip r:embed="rId2">
            <a:alphaModFix/>
          </a:blip>
          <a:srcRect/>
          <a:stretch/>
        </p:blipFill>
        <p:spPr>
          <a:xfrm>
            <a:off x="2812780" y="1727298"/>
            <a:ext cx="2658612" cy="4049251"/>
          </a:xfrm>
          <a:prstGeom prst="rect">
            <a:avLst/>
          </a:prstGeom>
          <a:noFill/>
          <a:ln>
            <a:noFill/>
          </a:ln>
        </p:spPr>
      </p:pic>
    </p:spTree>
    <p:extLst>
      <p:ext uri="{BB962C8B-B14F-4D97-AF65-F5344CB8AC3E}">
        <p14:creationId xmlns:p14="http://schemas.microsoft.com/office/powerpoint/2010/main" val="2920916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resentation Watermark - WHITE">
  <p:cSld name="Presentation Watermark - WHITE">
    <p:spTree>
      <p:nvGrpSpPr>
        <p:cNvPr id="1" name="Shape 75"/>
        <p:cNvGrpSpPr/>
        <p:nvPr/>
      </p:nvGrpSpPr>
      <p:grpSpPr>
        <a:xfrm>
          <a:off x="0" y="0"/>
          <a:ext cx="0" cy="0"/>
          <a:chOff x="0" y="0"/>
          <a:chExt cx="0" cy="0"/>
        </a:xfrm>
      </p:grpSpPr>
      <p:pic>
        <p:nvPicPr>
          <p:cNvPr id="76" name="Google Shape;76;p19"/>
          <p:cNvPicPr preferRelativeResize="0"/>
          <p:nvPr/>
        </p:nvPicPr>
        <p:blipFill rotWithShape="1">
          <a:blip r:embed="rId2">
            <a:alphaModFix/>
          </a:blip>
          <a:srcRect/>
          <a:stretch/>
        </p:blipFill>
        <p:spPr>
          <a:xfrm>
            <a:off x="6033053" y="5953540"/>
            <a:ext cx="3153810" cy="977365"/>
          </a:xfrm>
          <a:prstGeom prst="rect">
            <a:avLst/>
          </a:prstGeom>
          <a:noFill/>
          <a:ln>
            <a:noFill/>
          </a:ln>
        </p:spPr>
      </p:pic>
      <p:pic>
        <p:nvPicPr>
          <p:cNvPr id="77" name="Google Shape;77;p19"/>
          <p:cNvPicPr preferRelativeResize="0"/>
          <p:nvPr/>
        </p:nvPicPr>
        <p:blipFill rotWithShape="1">
          <a:blip r:embed="rId3">
            <a:alphaModFix/>
          </a:blip>
          <a:srcRect/>
          <a:stretch/>
        </p:blipFill>
        <p:spPr>
          <a:xfrm rot="735975">
            <a:off x="4968538" y="-854086"/>
            <a:ext cx="4216237" cy="7363796"/>
          </a:xfrm>
          <a:prstGeom prst="rect">
            <a:avLst/>
          </a:prstGeom>
          <a:noFill/>
          <a:ln>
            <a:noFill/>
          </a:ln>
        </p:spPr>
      </p:pic>
      <p:sp>
        <p:nvSpPr>
          <p:cNvPr id="78" name="Google Shape;78;p19"/>
          <p:cNvSpPr txBox="1">
            <a:spLocks noGrp="1"/>
          </p:cNvSpPr>
          <p:nvPr>
            <p:ph type="ctrTitle"/>
          </p:nvPr>
        </p:nvSpPr>
        <p:spPr>
          <a:xfrm>
            <a:off x="596348" y="660400"/>
            <a:ext cx="7772400" cy="1470000"/>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Garamond"/>
              <a:buNone/>
              <a:defRPr sz="4400" b="0">
                <a:latin typeface="Garamond"/>
                <a:ea typeface="Garamond"/>
                <a:cs typeface="Garamond"/>
                <a:sym typeface="Garamond"/>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9"/>
          <p:cNvSpPr txBox="1">
            <a:spLocks noGrp="1"/>
          </p:cNvSpPr>
          <p:nvPr>
            <p:ph type="subTitle" idx="1"/>
          </p:nvPr>
        </p:nvSpPr>
        <p:spPr>
          <a:xfrm>
            <a:off x="1371600" y="2295939"/>
            <a:ext cx="6400800" cy="1752800"/>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lvl1pPr lvl="0" algn="ctr" rtl="0">
              <a:lnSpc>
                <a:spcPct val="100000"/>
              </a:lnSpc>
              <a:spcBef>
                <a:spcPts val="480"/>
              </a:spcBef>
              <a:spcAft>
                <a:spcPts val="0"/>
              </a:spcAft>
              <a:buClr>
                <a:schemeClr val="dk2"/>
              </a:buClr>
              <a:buSzPts val="2400"/>
              <a:buNone/>
              <a:defRPr sz="2400">
                <a:solidFill>
                  <a:schemeClr val="dk2"/>
                </a:solidFill>
                <a:latin typeface="Garamond"/>
                <a:ea typeface="Garamond"/>
                <a:cs typeface="Garamond"/>
                <a:sym typeface="Garamond"/>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280"/>
              </a:spcBef>
              <a:spcAft>
                <a:spcPts val="0"/>
              </a:spcAft>
              <a:buClr>
                <a:srgbClr val="888888"/>
              </a:buClr>
              <a:buSzPts val="14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2924376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with Logos - WHITE">
  <p:cSld name="Blank with Logos - WHITE">
    <p:spTree>
      <p:nvGrpSpPr>
        <p:cNvPr id="1" name="Shape 80"/>
        <p:cNvGrpSpPr/>
        <p:nvPr/>
      </p:nvGrpSpPr>
      <p:grpSpPr>
        <a:xfrm>
          <a:off x="0" y="0"/>
          <a:ext cx="0" cy="0"/>
          <a:chOff x="0" y="0"/>
          <a:chExt cx="0" cy="0"/>
        </a:xfrm>
      </p:grpSpPr>
    </p:spTree>
    <p:extLst>
      <p:ext uri="{BB962C8B-B14F-4D97-AF65-F5344CB8AC3E}">
        <p14:creationId xmlns:p14="http://schemas.microsoft.com/office/powerpoint/2010/main" val="1489594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order and Logos - WHITE">
  <p:cSld name="Border and Logos - WHITE">
    <p:spTree>
      <p:nvGrpSpPr>
        <p:cNvPr id="1" name="Shape 81"/>
        <p:cNvGrpSpPr/>
        <p:nvPr/>
      </p:nvGrpSpPr>
      <p:grpSpPr>
        <a:xfrm>
          <a:off x="0" y="0"/>
          <a:ext cx="0" cy="0"/>
          <a:chOff x="0" y="0"/>
          <a:chExt cx="0" cy="0"/>
        </a:xfrm>
      </p:grpSpPr>
      <p:sp>
        <p:nvSpPr>
          <p:cNvPr id="82" name="Google Shape;82;p21"/>
          <p:cNvSpPr/>
          <p:nvPr/>
        </p:nvSpPr>
        <p:spPr>
          <a:xfrm>
            <a:off x="304800" y="266700"/>
            <a:ext cx="8541900" cy="55092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Tree>
    <p:extLst>
      <p:ext uri="{BB962C8B-B14F-4D97-AF65-F5344CB8AC3E}">
        <p14:creationId xmlns:p14="http://schemas.microsoft.com/office/powerpoint/2010/main" val="4044365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1">
  <p:cSld name="Picture with Caption 1">
    <p:spTree>
      <p:nvGrpSpPr>
        <p:cNvPr id="1" name="Shape 83"/>
        <p:cNvGrpSpPr/>
        <p:nvPr/>
      </p:nvGrpSpPr>
      <p:grpSpPr>
        <a:xfrm>
          <a:off x="0" y="0"/>
          <a:ext cx="0" cy="0"/>
          <a:chOff x="0" y="0"/>
          <a:chExt cx="0" cy="0"/>
        </a:xfrm>
      </p:grpSpPr>
      <p:sp>
        <p:nvSpPr>
          <p:cNvPr id="84" name="Google Shape;84;p22"/>
          <p:cNvSpPr>
            <a:spLocks noGrp="1"/>
          </p:cNvSpPr>
          <p:nvPr>
            <p:ph type="pic" idx="2"/>
          </p:nvPr>
        </p:nvSpPr>
        <p:spPr>
          <a:xfrm>
            <a:off x="4735349" y="1733265"/>
            <a:ext cx="3780000" cy="4442400"/>
          </a:xfrm>
          <a:prstGeom prst="rect">
            <a:avLst/>
          </a:prstGeom>
          <a:noFill/>
          <a:ln>
            <a:noFill/>
          </a:ln>
        </p:spPr>
      </p:sp>
      <p:sp>
        <p:nvSpPr>
          <p:cNvPr id="85" name="Google Shape;85;p22"/>
          <p:cNvSpPr txBox="1">
            <a:spLocks noGrp="1"/>
          </p:cNvSpPr>
          <p:nvPr>
            <p:ph type="body" idx="1"/>
          </p:nvPr>
        </p:nvSpPr>
        <p:spPr>
          <a:xfrm>
            <a:off x="628650" y="1733265"/>
            <a:ext cx="3780000" cy="4443600"/>
          </a:xfrm>
          <a:prstGeom prst="rect">
            <a:avLst/>
          </a:prstGeom>
          <a:noFill/>
          <a:ln>
            <a:noFill/>
          </a:ln>
        </p:spPr>
        <p:txBody>
          <a:bodyPr spcFirstLastPara="1" wrap="square" lIns="34275" tIns="34275" rIns="34275" bIns="34275" anchor="t" anchorCtr="0">
            <a:normAutofit/>
          </a:bodyPr>
          <a:lstStyle>
            <a:lvl1pPr marL="457189" lvl="0" indent="-336542" algn="l" rtl="0">
              <a:lnSpc>
                <a:spcPct val="90000"/>
              </a:lnSpc>
              <a:spcBef>
                <a:spcPts val="1100"/>
              </a:spcBef>
              <a:spcAft>
                <a:spcPts val="0"/>
              </a:spcAft>
              <a:buClr>
                <a:srgbClr val="A6A6A6"/>
              </a:buClr>
              <a:buSzPts val="1700"/>
              <a:buFont typeface="Arial"/>
              <a:buChar char="▪"/>
              <a:defRPr sz="1700">
                <a:solidFill>
                  <a:srgbClr val="002060"/>
                </a:solidFill>
                <a:latin typeface="Arial"/>
                <a:ea typeface="Arial"/>
                <a:cs typeface="Arial"/>
                <a:sym typeface="Arial"/>
              </a:defRPr>
            </a:lvl1pPr>
            <a:lvl2pPr marL="914378" lvl="1" indent="-336542" algn="l" rtl="0">
              <a:lnSpc>
                <a:spcPct val="90000"/>
              </a:lnSpc>
              <a:spcBef>
                <a:spcPts val="1100"/>
              </a:spcBef>
              <a:spcAft>
                <a:spcPts val="0"/>
              </a:spcAft>
              <a:buClr>
                <a:srgbClr val="A6A6A6"/>
              </a:buClr>
              <a:buSzPts val="1700"/>
              <a:buFont typeface="Arial"/>
              <a:buChar char="▪"/>
              <a:defRPr sz="1700">
                <a:solidFill>
                  <a:srgbClr val="002060"/>
                </a:solidFill>
                <a:latin typeface="Arial"/>
                <a:ea typeface="Arial"/>
                <a:cs typeface="Arial"/>
                <a:sym typeface="Arial"/>
              </a:defRPr>
            </a:lvl2pPr>
            <a:lvl3pPr marL="1371566" lvl="2" indent="-336542" algn="l" rtl="0">
              <a:lnSpc>
                <a:spcPct val="90000"/>
              </a:lnSpc>
              <a:spcBef>
                <a:spcPts val="1100"/>
              </a:spcBef>
              <a:spcAft>
                <a:spcPts val="0"/>
              </a:spcAft>
              <a:buClr>
                <a:srgbClr val="A6A6A6"/>
              </a:buClr>
              <a:buSzPts val="1700"/>
              <a:buFont typeface="Arial"/>
              <a:buChar char="▪"/>
              <a:defRPr sz="1700">
                <a:solidFill>
                  <a:srgbClr val="002060"/>
                </a:solidFill>
                <a:latin typeface="Arial"/>
                <a:ea typeface="Arial"/>
                <a:cs typeface="Arial"/>
                <a:sym typeface="Arial"/>
              </a:defRPr>
            </a:lvl3pPr>
            <a:lvl4pPr marL="1828754" lvl="3" indent="-336542" algn="l" rtl="0">
              <a:lnSpc>
                <a:spcPct val="90000"/>
              </a:lnSpc>
              <a:spcBef>
                <a:spcPts val="1100"/>
              </a:spcBef>
              <a:spcAft>
                <a:spcPts val="0"/>
              </a:spcAft>
              <a:buClr>
                <a:srgbClr val="A6A6A6"/>
              </a:buClr>
              <a:buSzPts val="1700"/>
              <a:buFont typeface="Arial"/>
              <a:buChar char="▪"/>
              <a:defRPr sz="1700">
                <a:solidFill>
                  <a:srgbClr val="002060"/>
                </a:solidFill>
                <a:latin typeface="Arial"/>
                <a:ea typeface="Arial"/>
                <a:cs typeface="Arial"/>
                <a:sym typeface="Arial"/>
              </a:defRPr>
            </a:lvl4pPr>
            <a:lvl5pPr marL="2285943" lvl="4" indent="-336542" algn="l" rtl="0">
              <a:lnSpc>
                <a:spcPct val="90000"/>
              </a:lnSpc>
              <a:spcBef>
                <a:spcPts val="1100"/>
              </a:spcBef>
              <a:spcAft>
                <a:spcPts val="0"/>
              </a:spcAft>
              <a:buClr>
                <a:srgbClr val="A6A6A6"/>
              </a:buClr>
              <a:buSzPts val="1700"/>
              <a:buFont typeface="Arial"/>
              <a:buChar char="▪"/>
              <a:defRPr sz="1700">
                <a:solidFill>
                  <a:srgbClr val="002060"/>
                </a:solidFill>
                <a:latin typeface="Arial"/>
                <a:ea typeface="Arial"/>
                <a:cs typeface="Arial"/>
                <a:sym typeface="Arial"/>
              </a:defRPr>
            </a:lvl5pPr>
            <a:lvl6pPr marL="2743132" lvl="5" indent="-317492" algn="l" rtl="0">
              <a:lnSpc>
                <a:spcPct val="90000"/>
              </a:lnSpc>
              <a:spcBef>
                <a:spcPts val="800"/>
              </a:spcBef>
              <a:spcAft>
                <a:spcPts val="0"/>
              </a:spcAft>
              <a:buClr>
                <a:srgbClr val="000000"/>
              </a:buClr>
              <a:buSzPts val="1400"/>
              <a:buChar char="•"/>
              <a:defRPr/>
            </a:lvl6pPr>
            <a:lvl7pPr marL="3200320" lvl="6" indent="-317492" algn="l" rtl="0">
              <a:lnSpc>
                <a:spcPct val="90000"/>
              </a:lnSpc>
              <a:spcBef>
                <a:spcPts val="800"/>
              </a:spcBef>
              <a:spcAft>
                <a:spcPts val="0"/>
              </a:spcAft>
              <a:buClr>
                <a:srgbClr val="000000"/>
              </a:buClr>
              <a:buSzPts val="1400"/>
              <a:buChar char="•"/>
              <a:defRPr/>
            </a:lvl7pPr>
            <a:lvl8pPr marL="3657509" lvl="7" indent="-317492" algn="l" rtl="0">
              <a:lnSpc>
                <a:spcPct val="90000"/>
              </a:lnSpc>
              <a:spcBef>
                <a:spcPts val="800"/>
              </a:spcBef>
              <a:spcAft>
                <a:spcPts val="0"/>
              </a:spcAft>
              <a:buClr>
                <a:srgbClr val="000000"/>
              </a:buClr>
              <a:buSzPts val="1400"/>
              <a:buChar char="•"/>
              <a:defRPr/>
            </a:lvl8pPr>
            <a:lvl9pPr marL="4114697" lvl="8" indent="-317492" algn="l" rtl="0">
              <a:lnSpc>
                <a:spcPct val="90000"/>
              </a:lnSpc>
              <a:spcBef>
                <a:spcPts val="800"/>
              </a:spcBef>
              <a:spcAft>
                <a:spcPts val="0"/>
              </a:spcAft>
              <a:buClr>
                <a:srgbClr val="000000"/>
              </a:buClr>
              <a:buSzPts val="1400"/>
              <a:buChar char="•"/>
              <a:defRPr/>
            </a:lvl9pPr>
          </a:lstStyle>
          <a:p>
            <a:endParaRPr/>
          </a:p>
        </p:txBody>
      </p:sp>
      <p:sp>
        <p:nvSpPr>
          <p:cNvPr id="86" name="Google Shape;86;p22"/>
          <p:cNvSpPr txBox="1">
            <a:spLocks noGrp="1"/>
          </p:cNvSpPr>
          <p:nvPr>
            <p:ph type="title"/>
          </p:nvPr>
        </p:nvSpPr>
        <p:spPr>
          <a:xfrm>
            <a:off x="2398593" y="428548"/>
            <a:ext cx="6117000" cy="1066400"/>
          </a:xfrm>
          <a:prstGeom prst="rect">
            <a:avLst/>
          </a:prstGeom>
          <a:noFill/>
          <a:ln>
            <a:noFill/>
          </a:ln>
        </p:spPr>
        <p:txBody>
          <a:bodyPr spcFirstLastPara="1" wrap="square" lIns="34275" tIns="34275" rIns="34275" bIns="34275" anchor="t" anchorCtr="0">
            <a:normAutofit/>
          </a:bodyPr>
          <a:lstStyle>
            <a:lvl1pPr lvl="0" algn="l" rtl="0">
              <a:lnSpc>
                <a:spcPct val="90000"/>
              </a:lnSpc>
              <a:spcBef>
                <a:spcPts val="0"/>
              </a:spcBef>
              <a:spcAft>
                <a:spcPts val="0"/>
              </a:spcAft>
              <a:buClr>
                <a:srgbClr val="002060"/>
              </a:buClr>
              <a:buSzPts val="2700"/>
              <a:buFont typeface="Arial"/>
              <a:buNone/>
              <a:defRPr sz="2700">
                <a:solidFill>
                  <a:srgbClr val="002060"/>
                </a:solidFill>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pic>
        <p:nvPicPr>
          <p:cNvPr id="87" name="Google Shape;87;p22" descr="Picture 12"/>
          <p:cNvPicPr preferRelativeResize="0"/>
          <p:nvPr/>
        </p:nvPicPr>
        <p:blipFill rotWithShape="1">
          <a:blip r:embed="rId2">
            <a:alphaModFix/>
          </a:blip>
          <a:srcRect/>
          <a:stretch/>
        </p:blipFill>
        <p:spPr>
          <a:xfrm>
            <a:off x="713273" y="500556"/>
            <a:ext cx="1369329" cy="865637"/>
          </a:xfrm>
          <a:prstGeom prst="rect">
            <a:avLst/>
          </a:prstGeom>
          <a:noFill/>
          <a:ln>
            <a:noFill/>
          </a:ln>
        </p:spPr>
      </p:pic>
      <p:sp>
        <p:nvSpPr>
          <p:cNvPr id="88" name="Google Shape;88;p22"/>
          <p:cNvSpPr txBox="1">
            <a:spLocks noGrp="1"/>
          </p:cNvSpPr>
          <p:nvPr>
            <p:ph type="sldNum" idx="12"/>
          </p:nvPr>
        </p:nvSpPr>
        <p:spPr>
          <a:xfrm>
            <a:off x="8310108" y="6361901"/>
            <a:ext cx="205200" cy="407774"/>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rgbClr val="888888"/>
              </a:buClr>
              <a:buSzPts val="900"/>
              <a:buFont typeface="Arial"/>
              <a:buNone/>
              <a:defRPr sz="1100">
                <a:latin typeface="Arial"/>
                <a:ea typeface="Arial"/>
                <a:cs typeface="Arial"/>
                <a:sym typeface="Arial"/>
              </a:defRPr>
            </a:lvl1pPr>
            <a:lvl2pPr marL="0" lvl="1" indent="0" algn="r" rtl="0">
              <a:lnSpc>
                <a:spcPct val="100000"/>
              </a:lnSpc>
              <a:spcBef>
                <a:spcPts val="0"/>
              </a:spcBef>
              <a:spcAft>
                <a:spcPts val="0"/>
              </a:spcAft>
              <a:buClr>
                <a:srgbClr val="888888"/>
              </a:buClr>
              <a:buSzPts val="900"/>
              <a:buFont typeface="Arial"/>
              <a:buNone/>
              <a:defRPr sz="1100">
                <a:latin typeface="Arial"/>
                <a:ea typeface="Arial"/>
                <a:cs typeface="Arial"/>
                <a:sym typeface="Arial"/>
              </a:defRPr>
            </a:lvl2pPr>
            <a:lvl3pPr marL="0" lvl="2" indent="0" algn="r" rtl="0">
              <a:lnSpc>
                <a:spcPct val="100000"/>
              </a:lnSpc>
              <a:spcBef>
                <a:spcPts val="0"/>
              </a:spcBef>
              <a:spcAft>
                <a:spcPts val="0"/>
              </a:spcAft>
              <a:buClr>
                <a:srgbClr val="888888"/>
              </a:buClr>
              <a:buSzPts val="900"/>
              <a:buFont typeface="Arial"/>
              <a:buNone/>
              <a:defRPr sz="1100">
                <a:latin typeface="Arial"/>
                <a:ea typeface="Arial"/>
                <a:cs typeface="Arial"/>
                <a:sym typeface="Arial"/>
              </a:defRPr>
            </a:lvl3pPr>
            <a:lvl4pPr marL="0" lvl="3" indent="0" algn="r" rtl="0">
              <a:lnSpc>
                <a:spcPct val="100000"/>
              </a:lnSpc>
              <a:spcBef>
                <a:spcPts val="0"/>
              </a:spcBef>
              <a:spcAft>
                <a:spcPts val="0"/>
              </a:spcAft>
              <a:buClr>
                <a:srgbClr val="888888"/>
              </a:buClr>
              <a:buSzPts val="900"/>
              <a:buFont typeface="Arial"/>
              <a:buNone/>
              <a:defRPr sz="1100">
                <a:latin typeface="Arial"/>
                <a:ea typeface="Arial"/>
                <a:cs typeface="Arial"/>
                <a:sym typeface="Arial"/>
              </a:defRPr>
            </a:lvl4pPr>
            <a:lvl5pPr marL="0" lvl="4" indent="0" algn="r" rtl="0">
              <a:lnSpc>
                <a:spcPct val="100000"/>
              </a:lnSpc>
              <a:spcBef>
                <a:spcPts val="0"/>
              </a:spcBef>
              <a:spcAft>
                <a:spcPts val="0"/>
              </a:spcAft>
              <a:buClr>
                <a:srgbClr val="888888"/>
              </a:buClr>
              <a:buSzPts val="900"/>
              <a:buFont typeface="Arial"/>
              <a:buNone/>
              <a:defRPr sz="1100">
                <a:latin typeface="Arial"/>
                <a:ea typeface="Arial"/>
                <a:cs typeface="Arial"/>
                <a:sym typeface="Arial"/>
              </a:defRPr>
            </a:lvl5pPr>
            <a:lvl6pPr marL="0" lvl="5" indent="0" algn="r" rtl="0">
              <a:lnSpc>
                <a:spcPct val="100000"/>
              </a:lnSpc>
              <a:spcBef>
                <a:spcPts val="0"/>
              </a:spcBef>
              <a:spcAft>
                <a:spcPts val="0"/>
              </a:spcAft>
              <a:buClr>
                <a:srgbClr val="888888"/>
              </a:buClr>
              <a:buSzPts val="900"/>
              <a:buFont typeface="Arial"/>
              <a:buNone/>
              <a:defRPr sz="1100">
                <a:latin typeface="Arial"/>
                <a:ea typeface="Arial"/>
                <a:cs typeface="Arial"/>
                <a:sym typeface="Arial"/>
              </a:defRPr>
            </a:lvl6pPr>
            <a:lvl7pPr marL="0" lvl="6" indent="0" algn="r" rtl="0">
              <a:lnSpc>
                <a:spcPct val="100000"/>
              </a:lnSpc>
              <a:spcBef>
                <a:spcPts val="0"/>
              </a:spcBef>
              <a:spcAft>
                <a:spcPts val="0"/>
              </a:spcAft>
              <a:buClr>
                <a:srgbClr val="888888"/>
              </a:buClr>
              <a:buSzPts val="900"/>
              <a:buFont typeface="Arial"/>
              <a:buNone/>
              <a:defRPr sz="1100">
                <a:latin typeface="Arial"/>
                <a:ea typeface="Arial"/>
                <a:cs typeface="Arial"/>
                <a:sym typeface="Arial"/>
              </a:defRPr>
            </a:lvl7pPr>
            <a:lvl8pPr marL="0" lvl="7" indent="0" algn="r" rtl="0">
              <a:lnSpc>
                <a:spcPct val="100000"/>
              </a:lnSpc>
              <a:spcBef>
                <a:spcPts val="0"/>
              </a:spcBef>
              <a:spcAft>
                <a:spcPts val="0"/>
              </a:spcAft>
              <a:buClr>
                <a:srgbClr val="888888"/>
              </a:buClr>
              <a:buSzPts val="900"/>
              <a:buFont typeface="Arial"/>
              <a:buNone/>
              <a:defRPr sz="1100">
                <a:latin typeface="Arial"/>
                <a:ea typeface="Arial"/>
                <a:cs typeface="Arial"/>
                <a:sym typeface="Arial"/>
              </a:defRPr>
            </a:lvl8pPr>
            <a:lvl9pPr marL="0" lvl="8" indent="0" algn="r" rtl="0">
              <a:lnSpc>
                <a:spcPct val="100000"/>
              </a:lnSpc>
              <a:spcBef>
                <a:spcPts val="0"/>
              </a:spcBef>
              <a:spcAft>
                <a:spcPts val="0"/>
              </a:spcAft>
              <a:buClr>
                <a:srgbClr val="888888"/>
              </a:buClr>
              <a:buSzPts val="900"/>
              <a:buFont typeface="Arial"/>
              <a:buNone/>
              <a:defRPr sz="1100">
                <a:latin typeface="Arial"/>
                <a:ea typeface="Arial"/>
                <a:cs typeface="Arial"/>
                <a:sym typeface="Arial"/>
              </a:defRPr>
            </a:lvl9pPr>
          </a:lstStyle>
          <a:p>
            <a:fld id="{00000000-1234-1234-1234-123412341234}" type="slidenum">
              <a:rPr lang="en-GB" smtClean="0"/>
              <a:pPr/>
              <a:t>‹#›</a:t>
            </a:fld>
            <a:endParaRPr lang="en-GB" sz="900">
              <a:solidFill>
                <a:srgbClr val="888888"/>
              </a:solidFill>
            </a:endParaRPr>
          </a:p>
        </p:txBody>
      </p:sp>
    </p:spTree>
    <p:extLst>
      <p:ext uri="{BB962C8B-B14F-4D97-AF65-F5344CB8AC3E}">
        <p14:creationId xmlns:p14="http://schemas.microsoft.com/office/powerpoint/2010/main" val="2850476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Watermark - WHIT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33053" y="5953539"/>
            <a:ext cx="3153810" cy="97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735973">
            <a:off x="4756936" y="-854088"/>
            <a:ext cx="5621648" cy="7363795"/>
          </a:xfrm>
          <a:prstGeom prst="rect">
            <a:avLst/>
          </a:prstGeom>
        </p:spPr>
      </p:pic>
      <p:sp>
        <p:nvSpPr>
          <p:cNvPr id="5" name="Title 1"/>
          <p:cNvSpPr>
            <a:spLocks noGrp="1"/>
          </p:cNvSpPr>
          <p:nvPr>
            <p:ph type="ctrTitle" hasCustomPrompt="1"/>
          </p:nvPr>
        </p:nvSpPr>
        <p:spPr>
          <a:xfrm>
            <a:off x="596348" y="660400"/>
            <a:ext cx="7772400" cy="1470025"/>
          </a:xfrm>
          <a:solidFill>
            <a:schemeClr val="bg1"/>
          </a:solidFill>
          <a:ln w="19050">
            <a:solidFill>
              <a:schemeClr val="accent1"/>
            </a:solidFill>
          </a:ln>
        </p:spPr>
        <p:style>
          <a:lnRef idx="2">
            <a:schemeClr val="accent1"/>
          </a:lnRef>
          <a:fillRef idx="1">
            <a:schemeClr val="lt1"/>
          </a:fillRef>
          <a:effectRef idx="0">
            <a:schemeClr val="accent1"/>
          </a:effectRef>
          <a:fontRef idx="none"/>
        </p:style>
        <p:txBody>
          <a:bodyPr/>
          <a:lstStyle>
            <a:lvl1pPr>
              <a:defRPr sz="4400" b="0" baseline="0">
                <a:latin typeface="Garamond" panose="02020404030301010803" pitchFamily="18" charset="0"/>
              </a:defRPr>
            </a:lvl1pPr>
          </a:lstStyle>
          <a:p>
            <a:r>
              <a:rPr lang="en-GB"/>
              <a:t>Master Title Garamond</a:t>
            </a:r>
            <a:endParaRPr lang="en-US"/>
          </a:p>
        </p:txBody>
      </p:sp>
      <p:sp>
        <p:nvSpPr>
          <p:cNvPr id="7" name="Subtitle 2"/>
          <p:cNvSpPr>
            <a:spLocks noGrp="1"/>
          </p:cNvSpPr>
          <p:nvPr>
            <p:ph type="subTitle" idx="1" hasCustomPrompt="1"/>
          </p:nvPr>
        </p:nvSpPr>
        <p:spPr>
          <a:xfrm>
            <a:off x="1371600" y="2295939"/>
            <a:ext cx="6400800" cy="1752600"/>
          </a:xfrm>
          <a:ln w="19050">
            <a:solidFill>
              <a:schemeClr val="accent1"/>
            </a:solidFill>
          </a:ln>
        </p:spPr>
        <p:style>
          <a:lnRef idx="2">
            <a:schemeClr val="accent2"/>
          </a:lnRef>
          <a:fillRef idx="1">
            <a:schemeClr val="lt1"/>
          </a:fillRef>
          <a:effectRef idx="0">
            <a:schemeClr val="accent2"/>
          </a:effectRef>
          <a:fontRef idx="none"/>
        </p:style>
        <p:txBody>
          <a:bodyPr>
            <a:normAutofit/>
          </a:bodyPr>
          <a:lstStyle>
            <a:lvl1pPr marL="0" indent="0" algn="ctr">
              <a:buNone/>
              <a:defRPr sz="2400">
                <a:solidFill>
                  <a:schemeClr val="tx2"/>
                </a:solidFill>
                <a:latin typeface="Garamond" panose="020204040303010108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Garamond Sub-heading</a:t>
            </a:r>
            <a:endParaRPr lang="en-US"/>
          </a:p>
        </p:txBody>
      </p:sp>
    </p:spTree>
    <p:extLst>
      <p:ext uri="{BB962C8B-B14F-4D97-AF65-F5344CB8AC3E}">
        <p14:creationId xmlns:p14="http://schemas.microsoft.com/office/powerpoint/2010/main" val="1686036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Welcome TEXT WHITE">
  <p:cSld name="Welcome TEXT WHITE">
    <p:spTree>
      <p:nvGrpSpPr>
        <p:cNvPr id="1" name="Shape 14"/>
        <p:cNvGrpSpPr/>
        <p:nvPr/>
      </p:nvGrpSpPr>
      <p:grpSpPr>
        <a:xfrm>
          <a:off x="0" y="0"/>
          <a:ext cx="0" cy="0"/>
          <a:chOff x="0" y="0"/>
          <a:chExt cx="0" cy="0"/>
        </a:xfrm>
      </p:grpSpPr>
      <p:sp>
        <p:nvSpPr>
          <p:cNvPr id="15" name="Google Shape;15;p29"/>
          <p:cNvSpPr txBox="1">
            <a:spLocks noGrp="1"/>
          </p:cNvSpPr>
          <p:nvPr>
            <p:ph type="ctrTitle"/>
          </p:nvPr>
        </p:nvSpPr>
        <p:spPr>
          <a:xfrm>
            <a:off x="369278" y="378070"/>
            <a:ext cx="8414238" cy="800100"/>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Garamond"/>
              <a:buNone/>
              <a:defRPr sz="3300" b="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9"/>
          <p:cNvSpPr/>
          <p:nvPr/>
        </p:nvSpPr>
        <p:spPr>
          <a:xfrm>
            <a:off x="0" y="5846886"/>
            <a:ext cx="9144000" cy="1011114"/>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Garamond"/>
              <a:ea typeface="Garamond"/>
              <a:cs typeface="Garamond"/>
              <a:sym typeface="Garamond"/>
            </a:endParaRPr>
          </a:p>
        </p:txBody>
      </p:sp>
      <p:pic>
        <p:nvPicPr>
          <p:cNvPr id="17" name="Google Shape;17;p29"/>
          <p:cNvPicPr preferRelativeResize="0"/>
          <p:nvPr/>
        </p:nvPicPr>
        <p:blipFill rotWithShape="1">
          <a:blip r:embed="rId2">
            <a:alphaModFix/>
          </a:blip>
          <a:srcRect/>
          <a:stretch/>
        </p:blipFill>
        <p:spPr>
          <a:xfrm>
            <a:off x="2812781" y="1727299"/>
            <a:ext cx="3544815" cy="4049249"/>
          </a:xfrm>
          <a:prstGeom prst="rect">
            <a:avLst/>
          </a:prstGeom>
          <a:noFill/>
          <a:ln>
            <a:noFill/>
          </a:ln>
        </p:spPr>
      </p:pic>
    </p:spTree>
    <p:extLst>
      <p:ext uri="{BB962C8B-B14F-4D97-AF65-F5344CB8AC3E}">
        <p14:creationId xmlns:p14="http://schemas.microsoft.com/office/powerpoint/2010/main" val="481807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a:ln w="19050">
            <a:solidFill>
              <a:schemeClr val="accent1"/>
            </a:solidFill>
          </a:ln>
        </p:spPr>
        <p:style>
          <a:lnRef idx="2">
            <a:schemeClr val="accent4"/>
          </a:lnRef>
          <a:fillRef idx="1">
            <a:schemeClr val="lt1"/>
          </a:fillRef>
          <a:effectRef idx="0">
            <a:schemeClr val="accent4"/>
          </a:effectRef>
          <a:fontRef idx="none"/>
        </p:style>
        <p:txBody>
          <a:bodyPr/>
          <a:lstStyle>
            <a:lvl1pPr>
              <a:defRPr b="0" baseline="0">
                <a:solidFill>
                  <a:schemeClr val="tx1"/>
                </a:solidFill>
              </a:defRPr>
            </a:lvl1pPr>
          </a:lstStyle>
          <a:p>
            <a:r>
              <a:rPr lang="en-GB"/>
              <a:t>Click to edit Master title Garamond</a:t>
            </a:r>
            <a:endParaRPr lang="en-US"/>
          </a:p>
        </p:txBody>
      </p:sp>
      <p:sp>
        <p:nvSpPr>
          <p:cNvPr id="16" name="Text Placeholder 15"/>
          <p:cNvSpPr>
            <a:spLocks noGrp="1"/>
          </p:cNvSpPr>
          <p:nvPr>
            <p:ph type="body" sz="quarter" idx="10"/>
          </p:nvPr>
        </p:nvSpPr>
        <p:spPr>
          <a:xfrm>
            <a:off x="457200" y="1600200"/>
            <a:ext cx="8229600" cy="4164013"/>
          </a:xfrm>
        </p:spPr>
        <p:txBody>
          <a:bodyPr>
            <a:normAutofit/>
          </a:bodyPr>
          <a:lstStyle>
            <a:lvl1pPr>
              <a:defRPr sz="1200">
                <a:latin typeface="Calibri" panose="020F0502020204030204" pitchFamily="34" charset="0"/>
              </a:defRPr>
            </a:lvl1pPr>
            <a:lvl2pPr>
              <a:defRPr sz="1200">
                <a:latin typeface="Calibri" panose="020F0502020204030204" pitchFamily="34" charset="0"/>
              </a:defRPr>
            </a:lvl2pPr>
            <a:lvl3pPr>
              <a:defRPr sz="1200">
                <a:latin typeface="Calibri" panose="020F0502020204030204" pitchFamily="34" charset="0"/>
              </a:defRPr>
            </a:lvl3pPr>
            <a:lvl4pPr>
              <a:defRPr sz="1200">
                <a:latin typeface="Calibri" panose="020F0502020204030204" pitchFamily="34" charset="0"/>
              </a:defRPr>
            </a:lvl4pPr>
            <a:lvl5pPr>
              <a:defRPr sz="1200">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6626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chemeClr val="dk1"/>
              </a:buClr>
              <a:buSzPts val="1400"/>
              <a:buFont typeface="Garamond"/>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 name="Google Shape;20;p30"/>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Autofit/>
          </a:bodyPr>
          <a:lstStyle>
            <a:lvl1pPr marL="342900" lvl="0" indent="-323850" algn="l">
              <a:lnSpc>
                <a:spcPct val="100000"/>
              </a:lnSpc>
              <a:spcBef>
                <a:spcPts val="600"/>
              </a:spcBef>
              <a:spcAft>
                <a:spcPts val="0"/>
              </a:spcAft>
              <a:buClr>
                <a:srgbClr val="000000"/>
              </a:buClr>
              <a:buSzPts val="3200"/>
              <a:buChar char="•"/>
              <a:defRPr/>
            </a:lvl1pPr>
            <a:lvl2pPr marL="685800" lvl="1" indent="-304800" algn="l">
              <a:lnSpc>
                <a:spcPct val="100000"/>
              </a:lnSpc>
              <a:spcBef>
                <a:spcPts val="525"/>
              </a:spcBef>
              <a:spcAft>
                <a:spcPts val="0"/>
              </a:spcAft>
              <a:buClr>
                <a:srgbClr val="000000"/>
              </a:buClr>
              <a:buSzPts val="2800"/>
              <a:buChar char="–"/>
              <a:defRPr/>
            </a:lvl2pPr>
            <a:lvl3pPr marL="1028700" lvl="2" indent="-285750" algn="l">
              <a:lnSpc>
                <a:spcPct val="100000"/>
              </a:lnSpc>
              <a:spcBef>
                <a:spcPts val="450"/>
              </a:spcBef>
              <a:spcAft>
                <a:spcPts val="0"/>
              </a:spcAft>
              <a:buClr>
                <a:srgbClr val="000000"/>
              </a:buClr>
              <a:buSzPts val="2400"/>
              <a:buChar char="•"/>
              <a:defRPr/>
            </a:lvl3pPr>
            <a:lvl4pPr marL="1371600" lvl="3" indent="-266700" algn="l">
              <a:lnSpc>
                <a:spcPct val="100000"/>
              </a:lnSpc>
              <a:spcBef>
                <a:spcPts val="375"/>
              </a:spcBef>
              <a:spcAft>
                <a:spcPts val="0"/>
              </a:spcAft>
              <a:buClr>
                <a:srgbClr val="000000"/>
              </a:buClr>
              <a:buSzPts val="2000"/>
              <a:buChar char="–"/>
              <a:defRPr/>
            </a:lvl4pPr>
            <a:lvl5pPr marL="1714500" lvl="4" indent="-266700" algn="l">
              <a:lnSpc>
                <a:spcPct val="100000"/>
              </a:lnSpc>
              <a:spcBef>
                <a:spcPts val="375"/>
              </a:spcBef>
              <a:spcAft>
                <a:spcPts val="0"/>
              </a:spcAft>
              <a:buClr>
                <a:srgbClr val="000000"/>
              </a:buClr>
              <a:buSzPts val="2000"/>
              <a:buChar char="»"/>
              <a:defRPr/>
            </a:lvl5pPr>
            <a:lvl6pPr marL="2057400" lvl="5" indent="-257175" algn="l">
              <a:lnSpc>
                <a:spcPct val="100000"/>
              </a:lnSpc>
              <a:spcBef>
                <a:spcPts val="375"/>
              </a:spcBef>
              <a:spcAft>
                <a:spcPts val="0"/>
              </a:spcAft>
              <a:buClr>
                <a:srgbClr val="000000"/>
              </a:buClr>
              <a:buSzPts val="1800"/>
              <a:buChar char="»"/>
              <a:defRPr/>
            </a:lvl6pPr>
            <a:lvl7pPr marL="2400300" lvl="6" indent="-257175" algn="l">
              <a:lnSpc>
                <a:spcPct val="100000"/>
              </a:lnSpc>
              <a:spcBef>
                <a:spcPts val="375"/>
              </a:spcBef>
              <a:spcAft>
                <a:spcPts val="0"/>
              </a:spcAft>
              <a:buClr>
                <a:srgbClr val="000000"/>
              </a:buClr>
              <a:buSzPts val="1800"/>
              <a:buChar char="»"/>
              <a:defRPr/>
            </a:lvl7pPr>
            <a:lvl8pPr marL="2743200" lvl="7" indent="-257175" algn="l">
              <a:lnSpc>
                <a:spcPct val="100000"/>
              </a:lnSpc>
              <a:spcBef>
                <a:spcPts val="375"/>
              </a:spcBef>
              <a:spcAft>
                <a:spcPts val="0"/>
              </a:spcAft>
              <a:buClr>
                <a:srgbClr val="000000"/>
              </a:buClr>
              <a:buSzPts val="1800"/>
              <a:buChar char="»"/>
              <a:defRPr/>
            </a:lvl8pPr>
            <a:lvl9pPr marL="3086100" lvl="8" indent="-257175" algn="l">
              <a:lnSpc>
                <a:spcPct val="100000"/>
              </a:lnSpc>
              <a:spcBef>
                <a:spcPts val="375"/>
              </a:spcBef>
              <a:spcAft>
                <a:spcPts val="0"/>
              </a:spcAft>
              <a:buClr>
                <a:srgbClr val="000000"/>
              </a:buClr>
              <a:buSzPts val="1800"/>
              <a:buChar char="»"/>
              <a:defRPr/>
            </a:lvl9pPr>
          </a:lstStyle>
          <a:p>
            <a:endParaRPr/>
          </a:p>
        </p:txBody>
      </p:sp>
      <p:sp>
        <p:nvSpPr>
          <p:cNvPr id="21" name="Google Shape;21;p3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98989"/>
              </a:buClr>
              <a:buSzPts val="1200"/>
              <a:buFont typeface="Calibri"/>
              <a:buNone/>
              <a:defRPr sz="135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9pPr>
          </a:lstStyle>
          <a:p>
            <a:endParaRPr/>
          </a:p>
        </p:txBody>
      </p:sp>
      <p:sp>
        <p:nvSpPr>
          <p:cNvPr id="22" name="Google Shape;22;p3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898989"/>
              </a:buClr>
              <a:buSzPts val="1200"/>
              <a:buFont typeface="Calibri"/>
              <a:buNone/>
              <a:defRPr sz="135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chemeClr val="dk1"/>
              </a:buClr>
              <a:buSzPts val="1400"/>
              <a:buFont typeface="Garamond"/>
              <a:buNone/>
              <a:defRPr sz="1350" b="0" i="0" u="none" strike="noStrike" cap="none">
                <a:solidFill>
                  <a:schemeClr val="dk1"/>
                </a:solidFill>
                <a:latin typeface="Garamond"/>
                <a:ea typeface="Garamond"/>
                <a:cs typeface="Garamond"/>
                <a:sym typeface="Garamond"/>
              </a:defRPr>
            </a:lvl9pPr>
          </a:lstStyle>
          <a:p>
            <a:endParaRPr/>
          </a:p>
        </p:txBody>
      </p:sp>
      <p:sp>
        <p:nvSpPr>
          <p:cNvPr id="23" name="Google Shape;23;p3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70485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 WHITE">
  <p:cSld name="Title and Content - WHITE">
    <p:spTree>
      <p:nvGrpSpPr>
        <p:cNvPr id="1" name="Shape 24"/>
        <p:cNvGrpSpPr/>
        <p:nvPr/>
      </p:nvGrpSpPr>
      <p:grpSpPr>
        <a:xfrm>
          <a:off x="0" y="0"/>
          <a:ext cx="0" cy="0"/>
          <a:chOff x="0" y="0"/>
          <a:chExt cx="0" cy="0"/>
        </a:xfrm>
      </p:grpSpPr>
      <p:sp>
        <p:nvSpPr>
          <p:cNvPr id="25" name="Google Shape;25;p31"/>
          <p:cNvSpPr txBox="1">
            <a:spLocks noGrp="1"/>
          </p:cNvSpPr>
          <p:nvPr>
            <p:ph type="title"/>
          </p:nvPr>
        </p:nvSpPr>
        <p:spPr>
          <a:xfrm>
            <a:off x="457200" y="274638"/>
            <a:ext cx="8229600" cy="11430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Garamond"/>
              <a:buNone/>
              <a:defRPr b="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body" idx="1"/>
          </p:nvPr>
        </p:nvSpPr>
        <p:spPr>
          <a:xfrm>
            <a:off x="457200" y="1600200"/>
            <a:ext cx="8229600" cy="4164000"/>
          </a:xfrm>
          <a:prstGeom prst="rect">
            <a:avLst/>
          </a:prstGeom>
          <a:noFill/>
          <a:ln>
            <a:noFill/>
          </a:ln>
        </p:spPr>
        <p:txBody>
          <a:bodyPr spcFirstLastPara="1" wrap="square" lIns="91425" tIns="45700" rIns="91425" bIns="45700" anchor="t" anchorCtr="0">
            <a:normAutofit/>
          </a:bodyPr>
          <a:lstStyle>
            <a:lvl1pPr marL="342900" lvl="0" indent="-228600" algn="l">
              <a:lnSpc>
                <a:spcPct val="100000"/>
              </a:lnSpc>
              <a:spcBef>
                <a:spcPts val="135"/>
              </a:spcBef>
              <a:spcAft>
                <a:spcPts val="0"/>
              </a:spcAft>
              <a:buClr>
                <a:schemeClr val="dk1"/>
              </a:buClr>
              <a:buSzPts val="1200"/>
              <a:buChar char="•"/>
              <a:defRPr sz="675">
                <a:latin typeface="Calibri"/>
                <a:ea typeface="Calibri"/>
                <a:cs typeface="Calibri"/>
                <a:sym typeface="Calibri"/>
              </a:defRPr>
            </a:lvl1pPr>
            <a:lvl2pPr marL="685800" lvl="1" indent="-228600" algn="l">
              <a:lnSpc>
                <a:spcPct val="100000"/>
              </a:lnSpc>
              <a:spcBef>
                <a:spcPts val="135"/>
              </a:spcBef>
              <a:spcAft>
                <a:spcPts val="0"/>
              </a:spcAft>
              <a:buClr>
                <a:schemeClr val="dk1"/>
              </a:buClr>
              <a:buSzPts val="1200"/>
              <a:buChar char="⮚"/>
              <a:defRPr sz="675">
                <a:latin typeface="Calibri"/>
                <a:ea typeface="Calibri"/>
                <a:cs typeface="Calibri"/>
                <a:sym typeface="Calibri"/>
              </a:defRPr>
            </a:lvl2pPr>
            <a:lvl3pPr marL="1028700" lvl="2" indent="-228600" algn="l">
              <a:lnSpc>
                <a:spcPct val="100000"/>
              </a:lnSpc>
              <a:spcBef>
                <a:spcPts val="135"/>
              </a:spcBef>
              <a:spcAft>
                <a:spcPts val="0"/>
              </a:spcAft>
              <a:buClr>
                <a:schemeClr val="dk1"/>
              </a:buClr>
              <a:buSzPts val="1200"/>
              <a:buChar char="o"/>
              <a:defRPr sz="675">
                <a:latin typeface="Calibri"/>
                <a:ea typeface="Calibri"/>
                <a:cs typeface="Calibri"/>
                <a:sym typeface="Calibri"/>
              </a:defRPr>
            </a:lvl3pPr>
            <a:lvl4pPr marL="1371600" lvl="3" indent="-228600" algn="l">
              <a:lnSpc>
                <a:spcPct val="100000"/>
              </a:lnSpc>
              <a:spcBef>
                <a:spcPts val="135"/>
              </a:spcBef>
              <a:spcAft>
                <a:spcPts val="0"/>
              </a:spcAft>
              <a:buClr>
                <a:schemeClr val="dk1"/>
              </a:buClr>
              <a:buSzPts val="1200"/>
              <a:buChar char="–"/>
              <a:defRPr sz="675">
                <a:latin typeface="Calibri"/>
                <a:ea typeface="Calibri"/>
                <a:cs typeface="Calibri"/>
                <a:sym typeface="Calibri"/>
              </a:defRPr>
            </a:lvl4pPr>
            <a:lvl5pPr marL="1714500" lvl="4" indent="-228600" algn="l">
              <a:lnSpc>
                <a:spcPct val="100000"/>
              </a:lnSpc>
              <a:spcBef>
                <a:spcPts val="135"/>
              </a:spcBef>
              <a:spcAft>
                <a:spcPts val="0"/>
              </a:spcAft>
              <a:buClr>
                <a:schemeClr val="dk1"/>
              </a:buClr>
              <a:buSzPts val="1200"/>
              <a:buChar char="»"/>
              <a:defRPr sz="675">
                <a:latin typeface="Calibri"/>
                <a:ea typeface="Calibri"/>
                <a:cs typeface="Calibri"/>
                <a:sym typeface="Calibri"/>
              </a:defRPr>
            </a:lvl5pPr>
            <a:lvl6pPr marL="2057400" lvl="5" indent="-257175" algn="l">
              <a:lnSpc>
                <a:spcPct val="100000"/>
              </a:lnSpc>
              <a:spcBef>
                <a:spcPts val="203"/>
              </a:spcBef>
              <a:spcAft>
                <a:spcPts val="0"/>
              </a:spcAft>
              <a:buClr>
                <a:schemeClr val="dk1"/>
              </a:buClr>
              <a:buSzPts val="1800"/>
              <a:buChar char="•"/>
              <a:defRPr/>
            </a:lvl6pPr>
            <a:lvl7pPr marL="2400300" lvl="6" indent="-257175" algn="l">
              <a:lnSpc>
                <a:spcPct val="100000"/>
              </a:lnSpc>
              <a:spcBef>
                <a:spcPts val="203"/>
              </a:spcBef>
              <a:spcAft>
                <a:spcPts val="0"/>
              </a:spcAft>
              <a:buClr>
                <a:schemeClr val="dk1"/>
              </a:buClr>
              <a:buSzPts val="1800"/>
              <a:buChar char="•"/>
              <a:defRPr/>
            </a:lvl7pPr>
            <a:lvl8pPr marL="2743200" lvl="7" indent="-257175" algn="l">
              <a:lnSpc>
                <a:spcPct val="100000"/>
              </a:lnSpc>
              <a:spcBef>
                <a:spcPts val="203"/>
              </a:spcBef>
              <a:spcAft>
                <a:spcPts val="0"/>
              </a:spcAft>
              <a:buClr>
                <a:schemeClr val="dk1"/>
              </a:buClr>
              <a:buSzPts val="1800"/>
              <a:buChar char="•"/>
              <a:defRPr/>
            </a:lvl8pPr>
            <a:lvl9pPr marL="3086100" lvl="8" indent="-257175" algn="l">
              <a:lnSpc>
                <a:spcPct val="100000"/>
              </a:lnSpc>
              <a:spcBef>
                <a:spcPts val="203"/>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64011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DA Logo - WHITE">
  <p:cSld name="ODA Logo - WHITE">
    <p:spTree>
      <p:nvGrpSpPr>
        <p:cNvPr id="1" name="Shape 30"/>
        <p:cNvGrpSpPr/>
        <p:nvPr/>
      </p:nvGrpSpPr>
      <p:grpSpPr>
        <a:xfrm>
          <a:off x="0" y="0"/>
          <a:ext cx="0" cy="0"/>
          <a:chOff x="0" y="0"/>
          <a:chExt cx="0" cy="0"/>
        </a:xfrm>
      </p:grpSpPr>
      <p:sp>
        <p:nvSpPr>
          <p:cNvPr id="31" name="Google Shape;31;p35"/>
          <p:cNvSpPr/>
          <p:nvPr/>
        </p:nvSpPr>
        <p:spPr>
          <a:xfrm>
            <a:off x="0" y="5952393"/>
            <a:ext cx="9161586" cy="914400"/>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Garamond"/>
              <a:ea typeface="Garamond"/>
              <a:cs typeface="Garamond"/>
              <a:sym typeface="Garamond"/>
            </a:endParaRPr>
          </a:p>
        </p:txBody>
      </p:sp>
      <p:pic>
        <p:nvPicPr>
          <p:cNvPr id="32" name="Google Shape;32;p35"/>
          <p:cNvPicPr preferRelativeResize="0"/>
          <p:nvPr/>
        </p:nvPicPr>
        <p:blipFill rotWithShape="1">
          <a:blip r:embed="rId2">
            <a:alphaModFix/>
          </a:blip>
          <a:srcRect/>
          <a:stretch/>
        </p:blipFill>
        <p:spPr>
          <a:xfrm>
            <a:off x="2834756" y="1375606"/>
            <a:ext cx="3544815" cy="4049249"/>
          </a:xfrm>
          <a:prstGeom prst="rect">
            <a:avLst/>
          </a:prstGeom>
          <a:noFill/>
          <a:ln>
            <a:noFill/>
          </a:ln>
        </p:spPr>
      </p:pic>
    </p:spTree>
    <p:extLst>
      <p:ext uri="{BB962C8B-B14F-4D97-AF65-F5344CB8AC3E}">
        <p14:creationId xmlns:p14="http://schemas.microsoft.com/office/powerpoint/2010/main" val="1942958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with Logos - WHITE">
  <p:cSld name="Blank with Logos - WHITE">
    <p:spTree>
      <p:nvGrpSpPr>
        <p:cNvPr id="1" name="Shape 38"/>
        <p:cNvGrpSpPr/>
        <p:nvPr/>
      </p:nvGrpSpPr>
      <p:grpSpPr>
        <a:xfrm>
          <a:off x="0" y="0"/>
          <a:ext cx="0" cy="0"/>
          <a:chOff x="0" y="0"/>
          <a:chExt cx="0" cy="0"/>
        </a:xfrm>
      </p:grpSpPr>
    </p:spTree>
    <p:extLst>
      <p:ext uri="{BB962C8B-B14F-4D97-AF65-F5344CB8AC3E}">
        <p14:creationId xmlns:p14="http://schemas.microsoft.com/office/powerpoint/2010/main" val="3024147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and Content - BLUE">
  <p:cSld name="Title and Content - BLUE">
    <p:spTree>
      <p:nvGrpSpPr>
        <p:cNvPr id="1" name="Shape 41"/>
        <p:cNvGrpSpPr/>
        <p:nvPr/>
      </p:nvGrpSpPr>
      <p:grpSpPr>
        <a:xfrm>
          <a:off x="0" y="0"/>
          <a:ext cx="0" cy="0"/>
          <a:chOff x="0" y="0"/>
          <a:chExt cx="0" cy="0"/>
        </a:xfrm>
      </p:grpSpPr>
      <p:sp>
        <p:nvSpPr>
          <p:cNvPr id="42" name="Google Shape;42;p39"/>
          <p:cNvSpPr/>
          <p:nvPr/>
        </p:nvSpPr>
        <p:spPr>
          <a:xfrm>
            <a:off x="-74775" y="-50800"/>
            <a:ext cx="9276300" cy="6988200"/>
          </a:xfrm>
          <a:prstGeom prst="rect">
            <a:avLst/>
          </a:prstGeom>
          <a:solidFill>
            <a:srgbClr val="061B36"/>
          </a:solidFill>
          <a:ln>
            <a:noFill/>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Garamond"/>
              <a:ea typeface="Garamond"/>
              <a:cs typeface="Garamond"/>
              <a:sym typeface="Garamond"/>
            </a:endParaRPr>
          </a:p>
        </p:txBody>
      </p:sp>
      <p:pic>
        <p:nvPicPr>
          <p:cNvPr id="43" name="Google Shape;43;p39"/>
          <p:cNvPicPr preferRelativeResize="0"/>
          <p:nvPr/>
        </p:nvPicPr>
        <p:blipFill rotWithShape="1">
          <a:blip r:embed="rId2">
            <a:alphaModFix/>
          </a:blip>
          <a:srcRect/>
          <a:stretch/>
        </p:blipFill>
        <p:spPr>
          <a:xfrm>
            <a:off x="125436" y="5924206"/>
            <a:ext cx="2015172" cy="846755"/>
          </a:xfrm>
          <a:prstGeom prst="rect">
            <a:avLst/>
          </a:prstGeom>
          <a:noFill/>
          <a:ln>
            <a:noFill/>
          </a:ln>
        </p:spPr>
      </p:pic>
      <p:pic>
        <p:nvPicPr>
          <p:cNvPr id="44" name="Google Shape;44;p39"/>
          <p:cNvPicPr preferRelativeResize="0"/>
          <p:nvPr/>
        </p:nvPicPr>
        <p:blipFill rotWithShape="1">
          <a:blip r:embed="rId3">
            <a:alphaModFix/>
          </a:blip>
          <a:srcRect b="27166"/>
          <a:stretch/>
        </p:blipFill>
        <p:spPr>
          <a:xfrm>
            <a:off x="7366970" y="6132452"/>
            <a:ext cx="1668979" cy="725548"/>
          </a:xfrm>
          <a:prstGeom prst="rect">
            <a:avLst/>
          </a:prstGeom>
          <a:noFill/>
          <a:ln>
            <a:noFill/>
          </a:ln>
        </p:spPr>
      </p:pic>
      <p:sp>
        <p:nvSpPr>
          <p:cNvPr id="45" name="Google Shape;45;p39"/>
          <p:cNvSpPr txBox="1">
            <a:spLocks noGrp="1"/>
          </p:cNvSpPr>
          <p:nvPr>
            <p:ph type="title"/>
          </p:nvPr>
        </p:nvSpPr>
        <p:spPr>
          <a:xfrm>
            <a:off x="457200" y="274638"/>
            <a:ext cx="8229600" cy="1143000"/>
          </a:xfrm>
          <a:prstGeom prst="rect">
            <a:avLst/>
          </a:prstGeom>
          <a:noFill/>
          <a:ln w="19050" cap="flat" cmpd="sng">
            <a:solidFill>
              <a:srgbClr val="C9A736"/>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4400"/>
              <a:buFont typeface="Garamond"/>
              <a:buNone/>
              <a:defRPr sz="3300" b="0" i="0" u="none" strike="noStrike" cap="none">
                <a:solidFill>
                  <a:schemeClr val="lt1"/>
                </a:solidFill>
                <a:latin typeface="Garamond"/>
                <a:ea typeface="Garamond"/>
                <a:cs typeface="Garamond"/>
                <a:sym typeface="Garamond"/>
              </a:defRPr>
            </a:lvl1pPr>
            <a:lvl2pPr marR="0" lvl="1"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46" name="Google Shape;46;p3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342900" marR="0" lvl="0" indent="-238125" algn="l">
              <a:lnSpc>
                <a:spcPct val="100000"/>
              </a:lnSpc>
              <a:spcBef>
                <a:spcPts val="210"/>
              </a:spcBef>
              <a:spcAft>
                <a:spcPts val="0"/>
              </a:spcAft>
              <a:buClr>
                <a:srgbClr val="FFFFFF"/>
              </a:buClr>
              <a:buSzPts val="1400"/>
              <a:buFont typeface="Calibri"/>
              <a:buChar char="•"/>
              <a:defRPr sz="1050" b="0" i="0" u="none" strike="noStrike" cap="none">
                <a:solidFill>
                  <a:srgbClr val="FFFFFF"/>
                </a:solidFill>
                <a:latin typeface="Calibri"/>
                <a:ea typeface="Calibri"/>
                <a:cs typeface="Calibri"/>
                <a:sym typeface="Calibri"/>
              </a:defRPr>
            </a:lvl1pPr>
            <a:lvl2pPr marL="685800" marR="0" lvl="1" indent="-238125" algn="l">
              <a:lnSpc>
                <a:spcPct val="100000"/>
              </a:lnSpc>
              <a:spcBef>
                <a:spcPts val="210"/>
              </a:spcBef>
              <a:spcAft>
                <a:spcPts val="0"/>
              </a:spcAft>
              <a:buClr>
                <a:srgbClr val="FFFFFF"/>
              </a:buClr>
              <a:buSzPts val="1400"/>
              <a:buFont typeface="Calibri"/>
              <a:buChar char="➢"/>
              <a:defRPr sz="1050" b="0" i="0" u="none" strike="noStrike" cap="none">
                <a:solidFill>
                  <a:srgbClr val="FFFFFF"/>
                </a:solidFill>
                <a:latin typeface="Calibri"/>
                <a:ea typeface="Calibri"/>
                <a:cs typeface="Calibri"/>
                <a:sym typeface="Calibri"/>
              </a:defRPr>
            </a:lvl2pPr>
            <a:lvl3pPr marL="1028700" marR="0" lvl="2" indent="-238125" algn="l">
              <a:lnSpc>
                <a:spcPct val="100000"/>
              </a:lnSpc>
              <a:spcBef>
                <a:spcPts val="210"/>
              </a:spcBef>
              <a:spcAft>
                <a:spcPts val="0"/>
              </a:spcAft>
              <a:buClr>
                <a:srgbClr val="FFFFFF"/>
              </a:buClr>
              <a:buSzPts val="1400"/>
              <a:buFont typeface="Calibri"/>
              <a:buChar char="o"/>
              <a:defRPr sz="1050" b="0" i="0" u="none" strike="noStrike" cap="none">
                <a:solidFill>
                  <a:srgbClr val="FFFFFF"/>
                </a:solidFill>
                <a:latin typeface="Calibri"/>
                <a:ea typeface="Calibri"/>
                <a:cs typeface="Calibri"/>
                <a:sym typeface="Calibri"/>
              </a:defRPr>
            </a:lvl3pPr>
            <a:lvl4pPr marL="1371600" marR="0" lvl="3" indent="-238125" algn="l">
              <a:lnSpc>
                <a:spcPct val="100000"/>
              </a:lnSpc>
              <a:spcBef>
                <a:spcPts val="210"/>
              </a:spcBef>
              <a:spcAft>
                <a:spcPts val="0"/>
              </a:spcAft>
              <a:buClr>
                <a:srgbClr val="FFFFFF"/>
              </a:buClr>
              <a:buSzPts val="1400"/>
              <a:buFont typeface="Calibri"/>
              <a:buChar char="–"/>
              <a:defRPr sz="1050" b="0" i="0" u="none" strike="noStrike" cap="none">
                <a:solidFill>
                  <a:srgbClr val="FFFFFF"/>
                </a:solidFill>
                <a:latin typeface="Calibri"/>
                <a:ea typeface="Calibri"/>
                <a:cs typeface="Calibri"/>
                <a:sym typeface="Calibri"/>
              </a:defRPr>
            </a:lvl4pPr>
            <a:lvl5pPr marL="1714500" marR="0" lvl="4" indent="-238125" algn="l">
              <a:lnSpc>
                <a:spcPct val="100000"/>
              </a:lnSpc>
              <a:spcBef>
                <a:spcPts val="210"/>
              </a:spcBef>
              <a:spcAft>
                <a:spcPts val="0"/>
              </a:spcAft>
              <a:buClr>
                <a:srgbClr val="FFFFFF"/>
              </a:buClr>
              <a:buSzPts val="1400"/>
              <a:buFont typeface="Calibri"/>
              <a:buChar char="»"/>
              <a:defRPr sz="1050" b="0" i="0" u="none" strike="noStrike" cap="none">
                <a:solidFill>
                  <a:srgbClr val="FFFFFF"/>
                </a:solidFill>
                <a:latin typeface="Calibri"/>
                <a:ea typeface="Calibri"/>
                <a:cs typeface="Calibri"/>
                <a:sym typeface="Calibri"/>
              </a:defRPr>
            </a:lvl5pPr>
            <a:lvl6pPr marL="2057400" marR="0" lvl="5" indent="-238125" algn="l">
              <a:lnSpc>
                <a:spcPct val="100000"/>
              </a:lnSpc>
              <a:spcBef>
                <a:spcPts val="300"/>
              </a:spcBef>
              <a:spcAft>
                <a:spcPts val="0"/>
              </a:spcAft>
              <a:buClr>
                <a:srgbClr val="FFFFFF"/>
              </a:buClr>
              <a:buSzPts val="1400"/>
              <a:buFont typeface="Calibri"/>
              <a:buChar char="•"/>
              <a:defRPr sz="1050" b="0" i="0" u="none" strike="noStrike" cap="none">
                <a:solidFill>
                  <a:srgbClr val="FFFFFF"/>
                </a:solidFill>
                <a:latin typeface="Calibri"/>
                <a:ea typeface="Calibri"/>
                <a:cs typeface="Calibri"/>
                <a:sym typeface="Calibri"/>
              </a:defRPr>
            </a:lvl6pPr>
            <a:lvl7pPr marL="2400300" marR="0" lvl="6" indent="-238125" algn="l">
              <a:lnSpc>
                <a:spcPct val="100000"/>
              </a:lnSpc>
              <a:spcBef>
                <a:spcPts val="300"/>
              </a:spcBef>
              <a:spcAft>
                <a:spcPts val="0"/>
              </a:spcAft>
              <a:buClr>
                <a:srgbClr val="FFFFFF"/>
              </a:buClr>
              <a:buSzPts val="1400"/>
              <a:buFont typeface="Calibri"/>
              <a:buChar char="•"/>
              <a:defRPr sz="1050" b="0" i="0" u="none" strike="noStrike" cap="none">
                <a:solidFill>
                  <a:srgbClr val="FFFFFF"/>
                </a:solidFill>
                <a:latin typeface="Calibri"/>
                <a:ea typeface="Calibri"/>
                <a:cs typeface="Calibri"/>
                <a:sym typeface="Calibri"/>
              </a:defRPr>
            </a:lvl7pPr>
            <a:lvl8pPr marL="2743200" marR="0" lvl="7" indent="-238125" algn="l">
              <a:lnSpc>
                <a:spcPct val="100000"/>
              </a:lnSpc>
              <a:spcBef>
                <a:spcPts val="300"/>
              </a:spcBef>
              <a:spcAft>
                <a:spcPts val="0"/>
              </a:spcAft>
              <a:buClr>
                <a:srgbClr val="FFFFFF"/>
              </a:buClr>
              <a:buSzPts val="1400"/>
              <a:buFont typeface="Calibri"/>
              <a:buChar char="•"/>
              <a:defRPr sz="1050" b="0" i="0" u="none" strike="noStrike" cap="none">
                <a:solidFill>
                  <a:srgbClr val="FFFFFF"/>
                </a:solidFill>
                <a:latin typeface="Calibri"/>
                <a:ea typeface="Calibri"/>
                <a:cs typeface="Calibri"/>
                <a:sym typeface="Calibri"/>
              </a:defRPr>
            </a:lvl8pPr>
            <a:lvl9pPr marL="3086100" marR="0" lvl="8" indent="-238125" algn="l">
              <a:lnSpc>
                <a:spcPct val="100000"/>
              </a:lnSpc>
              <a:spcBef>
                <a:spcPts val="300"/>
              </a:spcBef>
              <a:spcAft>
                <a:spcPts val="0"/>
              </a:spcAft>
              <a:buClr>
                <a:srgbClr val="FFFFFF"/>
              </a:buClr>
              <a:buSzPts val="1400"/>
              <a:buFont typeface="Calibri"/>
              <a:buChar char="•"/>
              <a:defRPr sz="1050" b="0" i="0" u="none" strike="noStrike" cap="none">
                <a:solidFill>
                  <a:srgbClr val="FFFFFF"/>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41021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g129425ef4e0_0_16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129425ef4e0_0_16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g129425ef4e0_0_16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10570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Logos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999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rder and Logos - WHITE">
    <p:spTree>
      <p:nvGrpSpPr>
        <p:cNvPr id="1" name=""/>
        <p:cNvGrpSpPr/>
        <p:nvPr/>
      </p:nvGrpSpPr>
      <p:grpSpPr>
        <a:xfrm>
          <a:off x="0" y="0"/>
          <a:ext cx="0" cy="0"/>
          <a:chOff x="0" y="0"/>
          <a:chExt cx="0" cy="0"/>
        </a:xfrm>
      </p:grpSpPr>
      <p:sp>
        <p:nvSpPr>
          <p:cNvPr id="3" name="Rectangle 2"/>
          <p:cNvSpPr/>
          <p:nvPr userDrawn="1"/>
        </p:nvSpPr>
        <p:spPr>
          <a:xfrm>
            <a:off x="304800" y="266700"/>
            <a:ext cx="8542020" cy="550926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5507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 WHITE">
  <p:cSld name="1_Title and Content - WHITE">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74637"/>
            <a:ext cx="8229600" cy="11432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Garamond"/>
              <a:buNone/>
              <a:defRPr b="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457200" y="1600200"/>
            <a:ext cx="8229600" cy="4164000"/>
          </a:xfrm>
          <a:prstGeom prst="rect">
            <a:avLst/>
          </a:prstGeom>
          <a:noFill/>
          <a:ln>
            <a:noFill/>
          </a:ln>
        </p:spPr>
        <p:txBody>
          <a:bodyPr spcFirstLastPara="1" wrap="square" lIns="91425" tIns="45700" rIns="91425" bIns="45700" anchor="t" anchorCtr="0">
            <a:normAutofit/>
          </a:bodyPr>
          <a:lstStyle>
            <a:lvl1pPr marL="457189" lvl="0" indent="-304793" algn="l" rtl="0">
              <a:lnSpc>
                <a:spcPct val="100000"/>
              </a:lnSpc>
              <a:spcBef>
                <a:spcPts val="240"/>
              </a:spcBef>
              <a:spcAft>
                <a:spcPts val="0"/>
              </a:spcAft>
              <a:buClr>
                <a:schemeClr val="dk1"/>
              </a:buClr>
              <a:buSzPts val="1200"/>
              <a:buChar char="•"/>
              <a:defRPr sz="1200">
                <a:latin typeface="Calibri"/>
                <a:ea typeface="Calibri"/>
                <a:cs typeface="Calibri"/>
                <a:sym typeface="Calibri"/>
              </a:defRPr>
            </a:lvl1pPr>
            <a:lvl2pPr marL="914378" lvl="1" indent="-304793" algn="l" rtl="0">
              <a:lnSpc>
                <a:spcPct val="100000"/>
              </a:lnSpc>
              <a:spcBef>
                <a:spcPts val="240"/>
              </a:spcBef>
              <a:spcAft>
                <a:spcPts val="0"/>
              </a:spcAft>
              <a:buClr>
                <a:schemeClr val="dk1"/>
              </a:buClr>
              <a:buSzPts val="1200"/>
              <a:buChar char="⮚"/>
              <a:defRPr sz="1200">
                <a:latin typeface="Calibri"/>
                <a:ea typeface="Calibri"/>
                <a:cs typeface="Calibri"/>
                <a:sym typeface="Calibri"/>
              </a:defRPr>
            </a:lvl2pPr>
            <a:lvl3pPr marL="1371566" lvl="2" indent="-304793" algn="l" rtl="0">
              <a:lnSpc>
                <a:spcPct val="100000"/>
              </a:lnSpc>
              <a:spcBef>
                <a:spcPts val="240"/>
              </a:spcBef>
              <a:spcAft>
                <a:spcPts val="0"/>
              </a:spcAft>
              <a:buClr>
                <a:schemeClr val="dk1"/>
              </a:buClr>
              <a:buSzPts val="1200"/>
              <a:buChar char="o"/>
              <a:defRPr sz="1200">
                <a:latin typeface="Calibri"/>
                <a:ea typeface="Calibri"/>
                <a:cs typeface="Calibri"/>
                <a:sym typeface="Calibri"/>
              </a:defRPr>
            </a:lvl3pPr>
            <a:lvl4pPr marL="1828754" lvl="3" indent="-304793" algn="l" rtl="0">
              <a:lnSpc>
                <a:spcPct val="100000"/>
              </a:lnSpc>
              <a:spcBef>
                <a:spcPts val="240"/>
              </a:spcBef>
              <a:spcAft>
                <a:spcPts val="0"/>
              </a:spcAft>
              <a:buClr>
                <a:schemeClr val="dk1"/>
              </a:buClr>
              <a:buSzPts val="1200"/>
              <a:buChar char="–"/>
              <a:defRPr sz="1200">
                <a:latin typeface="Calibri"/>
                <a:ea typeface="Calibri"/>
                <a:cs typeface="Calibri"/>
                <a:sym typeface="Calibri"/>
              </a:defRPr>
            </a:lvl4pPr>
            <a:lvl5pPr marL="2285943" lvl="4" indent="-304793" algn="l" rtl="0">
              <a:lnSpc>
                <a:spcPct val="100000"/>
              </a:lnSpc>
              <a:spcBef>
                <a:spcPts val="240"/>
              </a:spcBef>
              <a:spcAft>
                <a:spcPts val="0"/>
              </a:spcAft>
              <a:buClr>
                <a:schemeClr val="dk1"/>
              </a:buClr>
              <a:buSzPts val="1200"/>
              <a:buChar char="»"/>
              <a:defRPr sz="1200">
                <a:latin typeface="Calibri"/>
                <a:ea typeface="Calibri"/>
                <a:cs typeface="Calibri"/>
                <a:sym typeface="Calibri"/>
              </a:defRPr>
            </a:lvl5pPr>
            <a:lvl6pPr marL="2743132" lvl="5" indent="-342892" algn="l" rtl="0">
              <a:lnSpc>
                <a:spcPct val="100000"/>
              </a:lnSpc>
              <a:spcBef>
                <a:spcPts val="360"/>
              </a:spcBef>
              <a:spcAft>
                <a:spcPts val="0"/>
              </a:spcAft>
              <a:buClr>
                <a:schemeClr val="dk1"/>
              </a:buClr>
              <a:buSzPts val="1800"/>
              <a:buChar char="•"/>
              <a:defRPr/>
            </a:lvl6pPr>
            <a:lvl7pPr marL="3200320" lvl="6" indent="-342892" algn="l" rtl="0">
              <a:lnSpc>
                <a:spcPct val="100000"/>
              </a:lnSpc>
              <a:spcBef>
                <a:spcPts val="360"/>
              </a:spcBef>
              <a:spcAft>
                <a:spcPts val="0"/>
              </a:spcAft>
              <a:buClr>
                <a:schemeClr val="dk1"/>
              </a:buClr>
              <a:buSzPts val="1800"/>
              <a:buChar char="•"/>
              <a:defRPr/>
            </a:lvl7pPr>
            <a:lvl8pPr marL="3657509" lvl="7" indent="-342892" algn="l" rtl="0">
              <a:lnSpc>
                <a:spcPct val="100000"/>
              </a:lnSpc>
              <a:spcBef>
                <a:spcPts val="360"/>
              </a:spcBef>
              <a:spcAft>
                <a:spcPts val="0"/>
              </a:spcAft>
              <a:buClr>
                <a:schemeClr val="dk1"/>
              </a:buClr>
              <a:buSzPts val="1800"/>
              <a:buChar char="•"/>
              <a:defRPr/>
            </a:lvl8pPr>
            <a:lvl9pPr marL="4114697" lvl="8" indent="-342892" algn="l" rtl="0">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19066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6.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9.png"/><Relationship Id="rId4" Type="http://schemas.openxmlformats.org/officeDocument/2006/relationships/slideLayout" Target="../slideLayouts/slideLayout42.xml"/><Relationship Id="rId9"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871714" y="6152803"/>
            <a:ext cx="1142745" cy="573658"/>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 – Garamond Regular</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 - Garamond</a:t>
            </a:r>
          </a:p>
          <a:p>
            <a:pPr lvl="2"/>
            <a:r>
              <a:rPr lang="en-GB"/>
              <a:t>Third level - Garamond</a:t>
            </a:r>
          </a:p>
          <a:p>
            <a:pPr lvl="3"/>
            <a:r>
              <a:rPr lang="en-GB"/>
              <a:t>Fourth level - Garamond</a:t>
            </a:r>
          </a:p>
          <a:p>
            <a:pPr lvl="4"/>
            <a:r>
              <a:rPr lang="en-GB"/>
              <a:t>Fifth level – Calibri under 14pt</a:t>
            </a:r>
            <a:br>
              <a:rPr lang="en-GB"/>
            </a:br>
            <a:endParaRPr lang="en-GB"/>
          </a:p>
          <a:p>
            <a:pPr marL="20574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GB"/>
              <a:t>Calibri under 14pt</a:t>
            </a:r>
          </a:p>
          <a:p>
            <a:pPr lvl="4"/>
            <a:r>
              <a:rPr lang="en-GB"/>
              <a:t>Calibri under 14pt</a:t>
            </a:r>
          </a:p>
          <a:p>
            <a:pPr lvl="4"/>
            <a:endParaRPr lang="en-GB"/>
          </a:p>
          <a:p>
            <a:pPr lvl="4"/>
            <a:endParaRPr lang="en-US"/>
          </a:p>
        </p:txBody>
      </p:sp>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9060" y="5958840"/>
            <a:ext cx="2013642" cy="846869"/>
          </a:xfrm>
          <a:prstGeom prst="rect">
            <a:avLst/>
          </a:prstGeom>
        </p:spPr>
      </p:pic>
    </p:spTree>
    <p:extLst>
      <p:ext uri="{BB962C8B-B14F-4D97-AF65-F5344CB8AC3E}">
        <p14:creationId xmlns:p14="http://schemas.microsoft.com/office/powerpoint/2010/main" val="3330184230"/>
      </p:ext>
    </p:extLst>
  </p:cSld>
  <p:clrMap bg1="lt1" tx1="dk1" bg2="lt2" tx2="dk2" accent1="accent1" accent2="accent2" accent3="accent3" accent4="accent4" accent5="accent5" accent6="accent6" hlink="hlink" folHlink="folHlink"/>
  <p:sldLayoutIdLst>
    <p:sldLayoutId id="2147483675" r:id="rId1"/>
    <p:sldLayoutId id="2147483672" r:id="rId2"/>
    <p:sldLayoutId id="2147483688" r:id="rId3"/>
    <p:sldLayoutId id="2147483674" r:id="rId4"/>
    <p:sldLayoutId id="2147483689" r:id="rId5"/>
    <p:sldLayoutId id="2147483676" r:id="rId6"/>
    <p:sldLayoutId id="2147483677" r:id="rId7"/>
  </p:sldLayoutIdLst>
  <p:txStyles>
    <p:titleStyle>
      <a:lvl1pPr algn="ctr" defTabSz="457200" rtl="0" eaLnBrk="1" latinLnBrk="0" hangingPunct="1">
        <a:spcBef>
          <a:spcPct val="0"/>
        </a:spcBef>
        <a:buNone/>
        <a:defRPr sz="4400" b="0" kern="1200">
          <a:solidFill>
            <a:schemeClr val="tx1"/>
          </a:solidFill>
          <a:latin typeface="+mj-lt"/>
          <a:ea typeface="Tahoma" panose="020B0604030504040204" pitchFamily="34" charset="0"/>
          <a:cs typeface="Tahoma" panose="020B060403050404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aramond" panose="02020404030301010803" pitchFamily="18" charset="0"/>
          <a:ea typeface="Tahoma" panose="020B0604030504040204" pitchFamily="34" charset="0"/>
          <a:cs typeface="Tahoma" panose="020B0604030504040204" pitchFamily="34" charset="0"/>
        </a:defRPr>
      </a:lvl1pPr>
      <a:lvl2pPr marL="742950" indent="-285750" algn="l" defTabSz="457200" rtl="0" eaLnBrk="1" latinLnBrk="0" hangingPunct="1">
        <a:spcBef>
          <a:spcPct val="20000"/>
        </a:spcBef>
        <a:buFont typeface="Wingdings" panose="05000000000000000000" pitchFamily="2" charset="2"/>
        <a:buChar char="Ø"/>
        <a:defRPr sz="2800" kern="1200">
          <a:solidFill>
            <a:schemeClr val="tx1"/>
          </a:solidFill>
          <a:latin typeface="Garamond" panose="02020404030301010803" pitchFamily="18" charset="0"/>
          <a:ea typeface="Tahoma" panose="020B0604030504040204" pitchFamily="34" charset="0"/>
          <a:cs typeface="Tahoma" panose="020B0604030504040204" pitchFamily="34" charset="0"/>
        </a:defRPr>
      </a:lvl2pPr>
      <a:lvl3pPr marL="1143000" indent="-228600" algn="l" defTabSz="457200" rtl="0" eaLnBrk="1" latinLnBrk="0" hangingPunct="1">
        <a:spcBef>
          <a:spcPct val="20000"/>
        </a:spcBef>
        <a:buFont typeface="Courier New" panose="02070309020205020404" pitchFamily="49" charset="0"/>
        <a:buChar char="o"/>
        <a:defRPr sz="2400" kern="1200">
          <a:solidFill>
            <a:schemeClr val="tx1"/>
          </a:solidFill>
          <a:latin typeface="Garamond" panose="02020404030301010803" pitchFamily="18" charset="0"/>
          <a:ea typeface="Tahoma" panose="020B0604030504040204" pitchFamily="34" charset="0"/>
          <a:cs typeface="Tahoma" panose="020B060403050404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Garamond" panose="02020404030301010803" pitchFamily="18" charset="0"/>
          <a:ea typeface="Tahoma" panose="020B0604030504040204" pitchFamily="34" charset="0"/>
          <a:cs typeface="Tahoma" panose="020B0604030504040204" pitchFamily="34" charset="0"/>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400" kern="1200">
          <a:solidFill>
            <a:schemeClr val="tx1"/>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DDB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11">
            <a:alphaModFix/>
          </a:blip>
          <a:srcRect/>
          <a:stretch/>
        </p:blipFill>
        <p:spPr>
          <a:xfrm>
            <a:off x="7871715" y="6152805"/>
            <a:ext cx="857059" cy="573657"/>
          </a:xfrm>
          <a:prstGeom prst="rect">
            <a:avLst/>
          </a:prstGeom>
          <a:noFill/>
          <a:ln>
            <a:noFill/>
          </a:ln>
        </p:spPr>
      </p:pic>
      <p:sp>
        <p:nvSpPr>
          <p:cNvPr id="52" name="Google Shape;52;p13"/>
          <p:cNvSpPr txBox="1">
            <a:spLocks noGrp="1"/>
          </p:cNvSpPr>
          <p:nvPr>
            <p:ph type="title"/>
          </p:nvPr>
        </p:nvSpPr>
        <p:spPr>
          <a:xfrm>
            <a:off x="457200" y="274637"/>
            <a:ext cx="8229600" cy="11432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Garamond"/>
              <a:buNone/>
              <a:defRPr sz="44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body" idx="1"/>
          </p:nvPr>
        </p:nvSpPr>
        <p:spPr>
          <a:xfrm>
            <a:off x="457200" y="1600200"/>
            <a:ext cx="8229600" cy="45260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Garamond"/>
                <a:ea typeface="Garamond"/>
                <a:cs typeface="Garamond"/>
                <a:sym typeface="Garamond"/>
              </a:defRPr>
            </a:lvl1pPr>
            <a:lvl2pPr marL="914400" marR="0" lvl="1" indent="-406400" algn="l" rtl="0">
              <a:lnSpc>
                <a:spcPct val="100000"/>
              </a:lnSpc>
              <a:spcBef>
                <a:spcPts val="560"/>
              </a:spcBef>
              <a:spcAft>
                <a:spcPts val="0"/>
              </a:spcAft>
              <a:buClr>
                <a:schemeClr val="dk1"/>
              </a:buClr>
              <a:buSzPts val="2800"/>
              <a:buFont typeface="Noto Sans Symbols"/>
              <a:buChar char="⮚"/>
              <a:defRPr sz="2800" b="0" i="0" u="none" strike="noStrike" cap="none">
                <a:solidFill>
                  <a:schemeClr val="dk1"/>
                </a:solidFill>
                <a:latin typeface="Garamond"/>
                <a:ea typeface="Garamond"/>
                <a:cs typeface="Garamond"/>
                <a:sym typeface="Garamond"/>
              </a:defRPr>
            </a:lvl2pPr>
            <a:lvl3pPr marL="1371600" marR="0" lvl="2" indent="-381000" algn="l" rtl="0">
              <a:lnSpc>
                <a:spcPct val="100000"/>
              </a:lnSpc>
              <a:spcBef>
                <a:spcPts val="480"/>
              </a:spcBef>
              <a:spcAft>
                <a:spcPts val="0"/>
              </a:spcAft>
              <a:buClr>
                <a:schemeClr val="dk1"/>
              </a:buClr>
              <a:buSzPts val="2400"/>
              <a:buFont typeface="Courier New"/>
              <a:buChar char="o"/>
              <a:defRPr sz="2400" b="0" i="0" u="none" strike="noStrike" cap="none">
                <a:solidFill>
                  <a:schemeClr val="dk1"/>
                </a:solidFill>
                <a:latin typeface="Garamond"/>
                <a:ea typeface="Garamond"/>
                <a:cs typeface="Garamond"/>
                <a:sym typeface="Garamond"/>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pic>
        <p:nvPicPr>
          <p:cNvPr id="54" name="Google Shape;54;p13"/>
          <p:cNvPicPr preferRelativeResize="0"/>
          <p:nvPr/>
        </p:nvPicPr>
        <p:blipFill rotWithShape="1">
          <a:blip r:embed="rId12">
            <a:alphaModFix/>
          </a:blip>
          <a:srcRect/>
          <a:stretch/>
        </p:blipFill>
        <p:spPr>
          <a:xfrm>
            <a:off x="99061" y="5958842"/>
            <a:ext cx="1510231" cy="846871"/>
          </a:xfrm>
          <a:prstGeom prst="rect">
            <a:avLst/>
          </a:prstGeom>
          <a:noFill/>
          <a:ln>
            <a:noFill/>
          </a:ln>
        </p:spPr>
      </p:pic>
    </p:spTree>
    <p:extLst>
      <p:ext uri="{BB962C8B-B14F-4D97-AF65-F5344CB8AC3E}">
        <p14:creationId xmlns:p14="http://schemas.microsoft.com/office/powerpoint/2010/main" val="200155202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GB" smtClean="0"/>
              <a:t>15/09/2023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65" r:id="rId5"/>
    <p:sldLayoutId id="2147483695" r:id="rId6"/>
    <p:sldLayoutId id="2147483696" r:id="rId7"/>
    <p:sldLayoutId id="2147483697"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p:cNvPicPr preferRelativeResize="0"/>
          <p:nvPr/>
        </p:nvPicPr>
        <p:blipFill rotWithShape="1">
          <a:blip r:embed="rId9">
            <a:alphaModFix/>
          </a:blip>
          <a:srcRect/>
          <a:stretch/>
        </p:blipFill>
        <p:spPr>
          <a:xfrm>
            <a:off x="7871714" y="6152803"/>
            <a:ext cx="1142745" cy="573658"/>
          </a:xfrm>
          <a:prstGeom prst="rect">
            <a:avLst/>
          </a:prstGeom>
          <a:noFill/>
          <a:ln>
            <a:noFill/>
          </a:ln>
        </p:spPr>
      </p:pic>
      <p:sp>
        <p:nvSpPr>
          <p:cNvPr id="11" name="Google Shape;11;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Garamond"/>
              <a:buNone/>
              <a:defRPr sz="4400" b="0" i="0" u="none" strike="noStrike" cap="none">
                <a:solidFill>
                  <a:schemeClr val="dk1"/>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8"/>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Garamond"/>
                <a:ea typeface="Garamond"/>
                <a:cs typeface="Garamond"/>
                <a:sym typeface="Garamond"/>
              </a:defRPr>
            </a:lvl1pPr>
            <a:lvl2pPr marL="914400" marR="0" lvl="1"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Garamond"/>
                <a:ea typeface="Garamond"/>
                <a:cs typeface="Garamond"/>
                <a:sym typeface="Garamond"/>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Garamond"/>
                <a:ea typeface="Garamond"/>
                <a:cs typeface="Garamond"/>
                <a:sym typeface="Garamond"/>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pic>
        <p:nvPicPr>
          <p:cNvPr id="13" name="Google Shape;13;p28"/>
          <p:cNvPicPr preferRelativeResize="0"/>
          <p:nvPr/>
        </p:nvPicPr>
        <p:blipFill rotWithShape="1">
          <a:blip r:embed="rId10">
            <a:alphaModFix/>
          </a:blip>
          <a:srcRect/>
          <a:stretch/>
        </p:blipFill>
        <p:spPr>
          <a:xfrm>
            <a:off x="99060" y="5958842"/>
            <a:ext cx="2013642" cy="846869"/>
          </a:xfrm>
          <a:prstGeom prst="rect">
            <a:avLst/>
          </a:prstGeom>
          <a:noFill/>
          <a:ln>
            <a:noFill/>
          </a:ln>
        </p:spPr>
      </p:pic>
    </p:spTree>
    <p:extLst>
      <p:ext uri="{BB962C8B-B14F-4D97-AF65-F5344CB8AC3E}">
        <p14:creationId xmlns:p14="http://schemas.microsoft.com/office/powerpoint/2010/main" val="1179926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www.google.co.uk/url?sa=i&amp;rct=j&amp;q=&amp;esrc=s&amp;frm=1&amp;source=images&amp;cd=&amp;cad=rja&amp;docid=JhN6Sx0aXBccVM&amp;tbnid=3VDN5n4a8jSdmM:&amp;ved=0CAUQjRw&amp;url=http://www.platform505.com/b-eat-beating-eating-disorders/&amp;ei=Ize4UfTSOY6R0QXMkoCoCw&amp;bvm=bv.47810305,d.ZG4&amp;psig=AFQjCNHr6H3lO4KXnKeOyn2nXnnxJdLZrQ&amp;ust=1371113607406438" TargetMode="Externa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D130A-041C-D6F1-5DCB-A50ABB1382B6}"/>
              </a:ext>
            </a:extLst>
          </p:cNvPr>
          <p:cNvSpPr txBox="1">
            <a:spLocks/>
          </p:cNvSpPr>
          <p:nvPr/>
        </p:nvSpPr>
        <p:spPr>
          <a:xfrm>
            <a:off x="457200" y="274638"/>
            <a:ext cx="8229600" cy="921984"/>
          </a:xfrm>
          <a:prstGeom prst="rect">
            <a:avLst/>
          </a:prstGeom>
          <a:ln>
            <a:solidFill>
              <a:schemeClr val="accent1"/>
            </a:solidFill>
          </a:ln>
        </p:spPr>
        <p:txBody>
          <a:bodyPr lIns="91440" tIns="45720" rIns="91440" bIns="45720" anchor="t">
            <a:noAutofit/>
          </a:bodyPr>
          <a:lstStyle>
            <a:lvl1pPr algn="ctr" defTabSz="457200" rtl="0" eaLnBrk="1" latinLnBrk="0" hangingPunct="1">
              <a:spcBef>
                <a:spcPct val="0"/>
              </a:spcBef>
              <a:buNone/>
              <a:defRPr sz="4400" b="0" kern="1200">
                <a:solidFill>
                  <a:schemeClr val="tx1"/>
                </a:solidFill>
                <a:latin typeface="+mj-lt"/>
                <a:ea typeface="Tahoma" panose="020B0604030504040204" pitchFamily="34" charset="0"/>
                <a:cs typeface="Tahoma" panose="020B0604030504040204" pitchFamily="34" charset="0"/>
              </a:defRPr>
            </a:lvl1pPr>
          </a:lstStyle>
          <a:p>
            <a:r>
              <a:rPr lang="en-GB" sz="2800" b="1">
                <a:ea typeface="Tahoma"/>
                <a:cs typeface="Calibri"/>
              </a:rPr>
              <a:t>Year 11 Raising Achievement Evening</a:t>
            </a:r>
          </a:p>
          <a:p>
            <a:r>
              <a:rPr lang="en-GB" sz="2800" b="1">
                <a:ea typeface="Tahoma"/>
                <a:cs typeface="Calibri"/>
              </a:rPr>
              <a:t>Thursday 14</a:t>
            </a:r>
            <a:r>
              <a:rPr lang="en-GB" sz="2800" b="1" baseline="30000">
                <a:ea typeface="Tahoma"/>
                <a:cs typeface="Calibri"/>
              </a:rPr>
              <a:t>th</a:t>
            </a:r>
            <a:r>
              <a:rPr lang="en-GB" sz="2800" b="1">
                <a:ea typeface="Tahoma"/>
                <a:cs typeface="Calibri"/>
              </a:rPr>
              <a:t> September</a:t>
            </a:r>
            <a:endParaRPr lang="en-GB" sz="2800" b="1">
              <a:cs typeface="Calibri"/>
            </a:endParaRPr>
          </a:p>
        </p:txBody>
      </p:sp>
    </p:spTree>
    <p:extLst>
      <p:ext uri="{BB962C8B-B14F-4D97-AF65-F5344CB8AC3E}">
        <p14:creationId xmlns:p14="http://schemas.microsoft.com/office/powerpoint/2010/main" val="3325576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Google Shape;106;p25"/>
          <p:cNvSpPr txBox="1"/>
          <p:nvPr/>
        </p:nvSpPr>
        <p:spPr>
          <a:xfrm>
            <a:off x="362955" y="308014"/>
            <a:ext cx="8420986" cy="628650"/>
          </a:xfrm>
          <a:prstGeom prst="rect">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algn="ctr" defTabSz="914378">
              <a:lnSpc>
                <a:spcPct val="80000"/>
              </a:lnSpc>
            </a:pPr>
            <a:r>
              <a:rPr lang="en-GB" sz="3300" kern="0">
                <a:solidFill>
                  <a:srgbClr val="000000"/>
                </a:solidFill>
                <a:latin typeface="Calibri"/>
                <a:cs typeface="Calibri"/>
                <a:sym typeface="Garamond"/>
              </a:rPr>
              <a:t>The effort you put in will be worth it!</a:t>
            </a:r>
            <a:endParaRPr lang="en-US"/>
          </a:p>
        </p:txBody>
      </p:sp>
      <p:pic>
        <p:nvPicPr>
          <p:cNvPr id="2" name="Picture 1" descr="A pile of colorful papers&#10;&#10;Description automatically generated">
            <a:extLst>
              <a:ext uri="{FF2B5EF4-FFF2-40B4-BE49-F238E27FC236}">
                <a16:creationId xmlns:a16="http://schemas.microsoft.com/office/drawing/2014/main" id="{153CAB17-074C-B020-6831-1FEF3E2B7938}"/>
              </a:ext>
            </a:extLst>
          </p:cNvPr>
          <p:cNvPicPr>
            <a:picLocks noChangeAspect="1"/>
          </p:cNvPicPr>
          <p:nvPr/>
        </p:nvPicPr>
        <p:blipFill>
          <a:blip r:embed="rId3"/>
          <a:stretch>
            <a:fillRect/>
          </a:stretch>
        </p:blipFill>
        <p:spPr>
          <a:xfrm>
            <a:off x="561044" y="1365110"/>
            <a:ext cx="2743200" cy="2743200"/>
          </a:xfrm>
          <a:prstGeom prst="rect">
            <a:avLst/>
          </a:prstGeom>
        </p:spPr>
      </p:pic>
      <p:pic>
        <p:nvPicPr>
          <p:cNvPr id="4" name="Picture 3" descr="A diagram of a light bulb with a brain inside&#10;&#10;Description automatically generated">
            <a:extLst>
              <a:ext uri="{FF2B5EF4-FFF2-40B4-BE49-F238E27FC236}">
                <a16:creationId xmlns:a16="http://schemas.microsoft.com/office/drawing/2014/main" id="{61746FB1-B3DC-1773-C6AB-4F40A1CE11C8}"/>
              </a:ext>
            </a:extLst>
          </p:cNvPr>
          <p:cNvPicPr>
            <a:picLocks noChangeAspect="1"/>
          </p:cNvPicPr>
          <p:nvPr/>
        </p:nvPicPr>
        <p:blipFill>
          <a:blip r:embed="rId4"/>
          <a:stretch>
            <a:fillRect/>
          </a:stretch>
        </p:blipFill>
        <p:spPr>
          <a:xfrm>
            <a:off x="4628249" y="1273706"/>
            <a:ext cx="3954707" cy="2471692"/>
          </a:xfrm>
          <a:prstGeom prst="rect">
            <a:avLst/>
          </a:prstGeom>
        </p:spPr>
      </p:pic>
      <p:pic>
        <p:nvPicPr>
          <p:cNvPr id="3" name="Picture 2" descr="A black and white text on a white background&#10;&#10;Description automatically generated">
            <a:extLst>
              <a:ext uri="{FF2B5EF4-FFF2-40B4-BE49-F238E27FC236}">
                <a16:creationId xmlns:a16="http://schemas.microsoft.com/office/drawing/2014/main" id="{48EC0181-B04C-9D65-FA8E-BD69F4E6C5D0}"/>
              </a:ext>
            </a:extLst>
          </p:cNvPr>
          <p:cNvPicPr>
            <a:picLocks noChangeAspect="1"/>
          </p:cNvPicPr>
          <p:nvPr/>
        </p:nvPicPr>
        <p:blipFill>
          <a:blip r:embed="rId5"/>
          <a:stretch>
            <a:fillRect/>
          </a:stretch>
        </p:blipFill>
        <p:spPr>
          <a:xfrm>
            <a:off x="2392729" y="3596992"/>
            <a:ext cx="3738366" cy="2808166"/>
          </a:xfrm>
          <a:prstGeom prst="rect">
            <a:avLst/>
          </a:prstGeom>
        </p:spPr>
      </p:pic>
    </p:spTree>
    <p:extLst>
      <p:ext uri="{BB962C8B-B14F-4D97-AF65-F5344CB8AC3E}">
        <p14:creationId xmlns:p14="http://schemas.microsoft.com/office/powerpoint/2010/main" val="3492216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Google Shape;106;p25"/>
          <p:cNvSpPr txBox="1"/>
          <p:nvPr/>
        </p:nvSpPr>
        <p:spPr>
          <a:xfrm>
            <a:off x="362955" y="308014"/>
            <a:ext cx="8420986" cy="628650"/>
          </a:xfrm>
          <a:prstGeom prst="rect">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algn="ctr" defTabSz="914378">
              <a:lnSpc>
                <a:spcPct val="80000"/>
              </a:lnSpc>
            </a:pPr>
            <a:r>
              <a:rPr lang="en-GB" sz="3300" kern="0">
                <a:solidFill>
                  <a:srgbClr val="000000"/>
                </a:solidFill>
                <a:latin typeface="Calibri"/>
                <a:cs typeface="Calibri"/>
                <a:sym typeface="Garamond"/>
              </a:rPr>
              <a:t>Top Revision Tips</a:t>
            </a:r>
            <a:endParaRPr lang="en-US"/>
          </a:p>
        </p:txBody>
      </p:sp>
      <p:sp>
        <p:nvSpPr>
          <p:cNvPr id="5" name="TextBox 4">
            <a:extLst>
              <a:ext uri="{FF2B5EF4-FFF2-40B4-BE49-F238E27FC236}">
                <a16:creationId xmlns:a16="http://schemas.microsoft.com/office/drawing/2014/main" id="{9990023C-6C60-0C58-8261-815CD9BC98D5}"/>
              </a:ext>
            </a:extLst>
          </p:cNvPr>
          <p:cNvSpPr txBox="1"/>
          <p:nvPr/>
        </p:nvSpPr>
        <p:spPr>
          <a:xfrm>
            <a:off x="372692" y="1147873"/>
            <a:ext cx="8415892" cy="4501232"/>
          </a:xfrm>
          <a:prstGeom prst="rect">
            <a:avLst/>
          </a:prstGeom>
          <a:noFill/>
          <a:ln w="19050">
            <a:solidFill>
              <a:schemeClr val="bg2">
                <a:lumMod val="75000"/>
                <a:lumOff val="25000"/>
              </a:schemeClr>
            </a:solidFill>
          </a:ln>
        </p:spPr>
        <p:txBody>
          <a:bodyPr wrap="square" lIns="68580" tIns="34290" rIns="68580" bIns="34290" rtlCol="0" anchor="t">
            <a:spAutoFit/>
          </a:bodyPr>
          <a:lstStyle/>
          <a:p>
            <a:pPr marL="501015" indent="-342900" defTabSz="914378">
              <a:buClr>
                <a:srgbClr val="000000"/>
              </a:buClr>
              <a:buSzPts val="1100"/>
              <a:buFont typeface="Wingdings"/>
              <a:buChar char="Ø"/>
            </a:pPr>
            <a:r>
              <a:rPr lang="en-GB" sz="2400" kern="0">
                <a:solidFill>
                  <a:srgbClr val="000000"/>
                </a:solidFill>
                <a:latin typeface="Calibri"/>
                <a:cs typeface="Arial"/>
              </a:rPr>
              <a:t>Create, use and stick to a</a:t>
            </a:r>
            <a:r>
              <a:rPr lang="en-GB" sz="2400" b="1" kern="0">
                <a:solidFill>
                  <a:srgbClr val="000000"/>
                </a:solidFill>
                <a:latin typeface="Calibri"/>
                <a:cs typeface="Arial"/>
              </a:rPr>
              <a:t> revision timetable</a:t>
            </a:r>
          </a:p>
          <a:p>
            <a:pPr marL="501015" indent="-342900" defTabSz="914378">
              <a:buClr>
                <a:srgbClr val="000000"/>
              </a:buClr>
              <a:buSzPts val="1100"/>
              <a:buFont typeface="Wingdings"/>
              <a:buChar char="Ø"/>
            </a:pPr>
            <a:endParaRPr lang="en-GB" sz="2400" kern="0">
              <a:solidFill>
                <a:srgbClr val="000000"/>
              </a:solidFill>
              <a:latin typeface="Calibri"/>
              <a:cs typeface="Arial"/>
            </a:endParaRPr>
          </a:p>
          <a:p>
            <a:pPr marL="501015" indent="-342900" defTabSz="914378">
              <a:buClr>
                <a:srgbClr val="000000"/>
              </a:buClr>
              <a:buSzPts val="1100"/>
              <a:buFont typeface="Wingdings"/>
              <a:buChar char="Ø"/>
            </a:pPr>
            <a:r>
              <a:rPr lang="en-GB" sz="2400" kern="0">
                <a:solidFill>
                  <a:srgbClr val="000000"/>
                </a:solidFill>
                <a:latin typeface="Calibri"/>
                <a:cs typeface="Arial"/>
              </a:rPr>
              <a:t>Complete revision in </a:t>
            </a:r>
            <a:r>
              <a:rPr lang="en-GB" sz="2400" b="1" kern="0">
                <a:solidFill>
                  <a:srgbClr val="000000"/>
                </a:solidFill>
                <a:latin typeface="Calibri"/>
                <a:cs typeface="Arial"/>
              </a:rPr>
              <a:t>small chunks</a:t>
            </a:r>
          </a:p>
          <a:p>
            <a:pPr marL="501015" indent="-342900" defTabSz="914378">
              <a:buClr>
                <a:srgbClr val="000000"/>
              </a:buClr>
              <a:buSzPts val="1100"/>
              <a:buFont typeface="Wingdings"/>
              <a:buChar char="Ø"/>
            </a:pPr>
            <a:endParaRPr lang="en-GB" sz="2400" kern="0">
              <a:solidFill>
                <a:srgbClr val="000000"/>
              </a:solidFill>
              <a:latin typeface="Calibri"/>
              <a:cs typeface="Arial"/>
            </a:endParaRPr>
          </a:p>
          <a:p>
            <a:pPr marL="501015" indent="-342900" defTabSz="914378">
              <a:buClr>
                <a:srgbClr val="000000"/>
              </a:buClr>
              <a:buSzPts val="1100"/>
              <a:buFont typeface="Wingdings"/>
              <a:buChar char="Ø"/>
            </a:pPr>
            <a:r>
              <a:rPr lang="en-GB" sz="2400" kern="0">
                <a:solidFill>
                  <a:srgbClr val="000000"/>
                </a:solidFill>
                <a:latin typeface="Calibri"/>
                <a:cs typeface="Arial"/>
              </a:rPr>
              <a:t>Speak to your </a:t>
            </a:r>
            <a:r>
              <a:rPr lang="en-GB" sz="2400" b="1" kern="0">
                <a:solidFill>
                  <a:srgbClr val="000000"/>
                </a:solidFill>
                <a:latin typeface="Calibri"/>
                <a:cs typeface="Arial"/>
              </a:rPr>
              <a:t>teachers </a:t>
            </a:r>
            <a:r>
              <a:rPr lang="en-GB" sz="2400" kern="0">
                <a:solidFill>
                  <a:srgbClr val="000000"/>
                </a:solidFill>
                <a:latin typeface="Calibri"/>
                <a:cs typeface="Arial"/>
              </a:rPr>
              <a:t>– they are the experts in the subject</a:t>
            </a:r>
          </a:p>
          <a:p>
            <a:pPr marL="501015" indent="-342900" defTabSz="914378">
              <a:buClr>
                <a:srgbClr val="000000"/>
              </a:buClr>
              <a:buSzPts val="1100"/>
              <a:buFont typeface="Wingdings"/>
              <a:buChar char="Ø"/>
            </a:pPr>
            <a:endParaRPr lang="en-GB" sz="2400" kern="0">
              <a:solidFill>
                <a:srgbClr val="000000"/>
              </a:solidFill>
              <a:latin typeface="Calibri"/>
              <a:cs typeface="Arial"/>
            </a:endParaRPr>
          </a:p>
          <a:p>
            <a:pPr marL="501015" indent="-342900" defTabSz="914378">
              <a:buClr>
                <a:srgbClr val="000000"/>
              </a:buClr>
              <a:buSzPts val="1100"/>
              <a:buFont typeface="Wingdings"/>
              <a:buChar char="Ø"/>
            </a:pPr>
            <a:r>
              <a:rPr lang="en-GB" sz="2400" b="1" kern="0">
                <a:solidFill>
                  <a:srgbClr val="000000"/>
                </a:solidFill>
                <a:latin typeface="Calibri"/>
                <a:cs typeface="Arial"/>
              </a:rPr>
              <a:t>Reduce distractions</a:t>
            </a:r>
            <a:r>
              <a:rPr lang="en-GB" sz="2400" kern="0">
                <a:solidFill>
                  <a:srgbClr val="000000"/>
                </a:solidFill>
                <a:latin typeface="Calibri"/>
                <a:cs typeface="Arial"/>
              </a:rPr>
              <a:t> – for your short revision chunks, place your phone out of sight &amp; reach</a:t>
            </a:r>
          </a:p>
          <a:p>
            <a:pPr marL="501015" indent="-342900" defTabSz="914378">
              <a:buClr>
                <a:srgbClr val="000000"/>
              </a:buClr>
              <a:buSzPts val="1100"/>
              <a:buFont typeface="Wingdings"/>
              <a:buChar char="Ø"/>
            </a:pPr>
            <a:endParaRPr lang="en-GB" sz="2400" kern="0">
              <a:solidFill>
                <a:srgbClr val="000000"/>
              </a:solidFill>
              <a:latin typeface="Calibri"/>
              <a:cs typeface="Arial"/>
            </a:endParaRPr>
          </a:p>
          <a:p>
            <a:pPr marL="501015" indent="-342900" defTabSz="914378">
              <a:buClr>
                <a:srgbClr val="000000"/>
              </a:buClr>
              <a:buSzPts val="1100"/>
              <a:buFont typeface="Wingdings"/>
              <a:buChar char="Ø"/>
            </a:pPr>
            <a:r>
              <a:rPr lang="en-GB" sz="2400" kern="0">
                <a:solidFill>
                  <a:srgbClr val="000000"/>
                </a:solidFill>
                <a:latin typeface="Calibri"/>
                <a:cs typeface="Arial"/>
              </a:rPr>
              <a:t>Make sure your revision is specific to what the subject requires you to do/know</a:t>
            </a:r>
          </a:p>
          <a:p>
            <a:pPr marL="158115" defTabSz="914378">
              <a:buClr>
                <a:srgbClr val="000000"/>
              </a:buClr>
              <a:buSzPts val="1100"/>
            </a:pPr>
            <a:endParaRPr lang="en-GB" sz="2400" kern="0">
              <a:solidFill>
                <a:srgbClr val="000000"/>
              </a:solidFill>
              <a:latin typeface="Arial"/>
              <a:cs typeface="Arial"/>
            </a:endParaRPr>
          </a:p>
        </p:txBody>
      </p:sp>
    </p:spTree>
    <p:extLst>
      <p:ext uri="{BB962C8B-B14F-4D97-AF65-F5344CB8AC3E}">
        <p14:creationId xmlns:p14="http://schemas.microsoft.com/office/powerpoint/2010/main" val="3198099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Google Shape;106;p25"/>
          <p:cNvSpPr txBox="1"/>
          <p:nvPr/>
        </p:nvSpPr>
        <p:spPr>
          <a:xfrm>
            <a:off x="362955" y="308014"/>
            <a:ext cx="8420986" cy="628650"/>
          </a:xfrm>
          <a:prstGeom prst="rect">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algn="ctr" defTabSz="914378">
              <a:lnSpc>
                <a:spcPct val="80000"/>
              </a:lnSpc>
            </a:pPr>
            <a:r>
              <a:rPr lang="en-GB" sz="3300" kern="0">
                <a:solidFill>
                  <a:srgbClr val="000000"/>
                </a:solidFill>
                <a:latin typeface="Calibri"/>
                <a:cs typeface="Calibri"/>
                <a:sym typeface="Garamond"/>
              </a:rPr>
              <a:t>Top Revision Tips</a:t>
            </a:r>
            <a:endParaRPr lang="en-US"/>
          </a:p>
        </p:txBody>
      </p:sp>
      <p:pic>
        <p:nvPicPr>
          <p:cNvPr id="2" name="Picture 1" descr="A screenshot of a computer&#10;&#10;Description automatically generated">
            <a:extLst>
              <a:ext uri="{FF2B5EF4-FFF2-40B4-BE49-F238E27FC236}">
                <a16:creationId xmlns:a16="http://schemas.microsoft.com/office/drawing/2014/main" id="{EA5A1481-D478-908F-242A-D8368CB3FA37}"/>
              </a:ext>
            </a:extLst>
          </p:cNvPr>
          <p:cNvPicPr>
            <a:picLocks noChangeAspect="1"/>
          </p:cNvPicPr>
          <p:nvPr/>
        </p:nvPicPr>
        <p:blipFill rotWithShape="1">
          <a:blip r:embed="rId3"/>
          <a:srcRect l="1505" t="11065" r="50393" b="4098"/>
          <a:stretch/>
        </p:blipFill>
        <p:spPr>
          <a:xfrm>
            <a:off x="721606" y="1282307"/>
            <a:ext cx="7318558" cy="4119078"/>
          </a:xfrm>
          <a:prstGeom prst="rect">
            <a:avLst/>
          </a:prstGeom>
        </p:spPr>
      </p:pic>
    </p:spTree>
    <p:extLst>
      <p:ext uri="{BB962C8B-B14F-4D97-AF65-F5344CB8AC3E}">
        <p14:creationId xmlns:p14="http://schemas.microsoft.com/office/powerpoint/2010/main" val="1549437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E813-2197-C621-4C37-73537D15E54C}"/>
              </a:ext>
            </a:extLst>
          </p:cNvPr>
          <p:cNvSpPr>
            <a:spLocks noGrp="1"/>
          </p:cNvSpPr>
          <p:nvPr>
            <p:ph type="title"/>
          </p:nvPr>
        </p:nvSpPr>
        <p:spPr/>
        <p:txBody>
          <a:bodyPr/>
          <a:lstStyle/>
          <a:p>
            <a:r>
              <a:rPr lang="en-GB">
                <a:latin typeface="Calibri"/>
                <a:ea typeface="Tahoma"/>
                <a:cs typeface="Calibri"/>
              </a:rPr>
              <a:t>English – the GCSEs</a:t>
            </a:r>
            <a:endParaRPr lang="en-US"/>
          </a:p>
        </p:txBody>
      </p:sp>
      <p:sp>
        <p:nvSpPr>
          <p:cNvPr id="7" name="TextBox 6">
            <a:extLst>
              <a:ext uri="{FF2B5EF4-FFF2-40B4-BE49-F238E27FC236}">
                <a16:creationId xmlns:a16="http://schemas.microsoft.com/office/drawing/2014/main" id="{C53ACABA-50D1-4940-32F3-B7B2B330541D}"/>
              </a:ext>
            </a:extLst>
          </p:cNvPr>
          <p:cNvSpPr txBox="1"/>
          <p:nvPr/>
        </p:nvSpPr>
        <p:spPr>
          <a:xfrm>
            <a:off x="585556" y="1609042"/>
            <a:ext cx="3981486" cy="4193456"/>
          </a:xfrm>
          <a:prstGeom prst="rect">
            <a:avLst/>
          </a:prstGeom>
          <a:solidFill>
            <a:schemeClr val="accent2">
              <a:lumMod val="20000"/>
              <a:lumOff val="8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600" b="1">
                <a:latin typeface="Calibri"/>
                <a:cs typeface="Calibri"/>
              </a:rPr>
              <a:t>English Language</a:t>
            </a:r>
          </a:p>
          <a:p>
            <a:r>
              <a:rPr lang="en-GB" sz="1200">
                <a:latin typeface="Calibri"/>
                <a:cs typeface="Calibri"/>
              </a:rPr>
              <a:t>2 x papers </a:t>
            </a:r>
          </a:p>
          <a:p>
            <a:endParaRPr lang="en-GB" sz="1200">
              <a:latin typeface="Calibri"/>
              <a:cs typeface="Calibri"/>
            </a:endParaRPr>
          </a:p>
          <a:p>
            <a:r>
              <a:rPr lang="en-GB" sz="1200">
                <a:latin typeface="Calibri"/>
                <a:cs typeface="Calibri"/>
              </a:rPr>
              <a:t>Paper 1- </a:t>
            </a:r>
          </a:p>
          <a:p>
            <a:r>
              <a:rPr lang="en-GB" sz="1200">
                <a:latin typeface="Calibri"/>
                <a:cs typeface="Calibri"/>
              </a:rPr>
              <a:t>Reading-analysing and evaluating a fiction text from 20th or 21st century.</a:t>
            </a:r>
          </a:p>
          <a:p>
            <a:endParaRPr lang="en-GB" sz="1200">
              <a:latin typeface="Calibri"/>
              <a:cs typeface="Calibri"/>
            </a:endParaRPr>
          </a:p>
          <a:p>
            <a:r>
              <a:rPr lang="en-GB" sz="1200">
                <a:latin typeface="Calibri"/>
                <a:cs typeface="Calibri"/>
              </a:rPr>
              <a:t>Writing- Short narrative or description</a:t>
            </a:r>
          </a:p>
          <a:p>
            <a:endParaRPr lang="en-GB" sz="1200">
              <a:latin typeface="Calibri"/>
              <a:cs typeface="Calibri"/>
            </a:endParaRPr>
          </a:p>
          <a:p>
            <a:r>
              <a:rPr lang="en-GB" sz="1200">
                <a:latin typeface="Calibri"/>
                <a:cs typeface="Calibri"/>
              </a:rPr>
              <a:t>(1 hour and 45 minutes, worth 80 marks and 50% of the GCSE)</a:t>
            </a:r>
          </a:p>
          <a:p>
            <a:endParaRPr lang="en-GB" sz="1200">
              <a:latin typeface="Calibri"/>
              <a:cs typeface="Calibri"/>
            </a:endParaRPr>
          </a:p>
          <a:p>
            <a:r>
              <a:rPr lang="en-GB" sz="1200">
                <a:latin typeface="Calibri"/>
                <a:cs typeface="Calibri"/>
              </a:rPr>
              <a:t>Paper 2-</a:t>
            </a:r>
          </a:p>
          <a:p>
            <a:r>
              <a:rPr lang="en-GB" sz="1200">
                <a:latin typeface="Calibri"/>
                <a:cs typeface="Calibri"/>
              </a:rPr>
              <a:t>Reading- Analysing and comparing two non-fiction text from the 19th and 21st century.</a:t>
            </a:r>
          </a:p>
          <a:p>
            <a:endParaRPr lang="en-GB" sz="1200">
              <a:latin typeface="Calibri"/>
              <a:cs typeface="Calibri"/>
            </a:endParaRPr>
          </a:p>
          <a:p>
            <a:r>
              <a:rPr lang="en-GB" sz="1200">
                <a:latin typeface="Calibri"/>
                <a:cs typeface="Calibri"/>
              </a:rPr>
              <a:t>Writing- writing a non-fiction text for example an article of a speech.</a:t>
            </a:r>
          </a:p>
          <a:p>
            <a:endParaRPr lang="en-GB" sz="1200">
              <a:latin typeface="Calibri"/>
              <a:cs typeface="Calibri"/>
            </a:endParaRPr>
          </a:p>
          <a:p>
            <a:endParaRPr lang="en-GB" sz="1200">
              <a:latin typeface="Calibri"/>
              <a:cs typeface="Calibri"/>
            </a:endParaRPr>
          </a:p>
          <a:p>
            <a:r>
              <a:rPr lang="en-GB" sz="1200">
                <a:latin typeface="Calibri"/>
                <a:cs typeface="Calibri"/>
              </a:rPr>
              <a:t>(1 hour and 45 minutes, worth 80 marks and 50% of the GCSE)</a:t>
            </a:r>
            <a:endParaRPr lang="en-US" sz="1200">
              <a:latin typeface="Calibri"/>
              <a:cs typeface="Calibri"/>
            </a:endParaRPr>
          </a:p>
        </p:txBody>
      </p:sp>
      <p:sp>
        <p:nvSpPr>
          <p:cNvPr id="9" name="TextBox 8">
            <a:extLst>
              <a:ext uri="{FF2B5EF4-FFF2-40B4-BE49-F238E27FC236}">
                <a16:creationId xmlns:a16="http://schemas.microsoft.com/office/drawing/2014/main" id="{F58C9603-190D-0704-6144-AB0F6D519D63}"/>
              </a:ext>
            </a:extLst>
          </p:cNvPr>
          <p:cNvSpPr txBox="1"/>
          <p:nvPr/>
        </p:nvSpPr>
        <p:spPr>
          <a:xfrm>
            <a:off x="4718850" y="1609041"/>
            <a:ext cx="3870516" cy="4601260"/>
          </a:xfrm>
          <a:prstGeom prst="rect">
            <a:avLst/>
          </a:prstGeom>
          <a:solidFill>
            <a:schemeClr val="accent2">
              <a:lumMod val="20000"/>
              <a:lumOff val="8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600" b="1">
                <a:latin typeface="Calibri"/>
                <a:cs typeface="Calibri"/>
              </a:rPr>
              <a:t>English Literature</a:t>
            </a:r>
          </a:p>
          <a:p>
            <a:r>
              <a:rPr lang="en-GB" sz="1050">
                <a:latin typeface="Calibri"/>
                <a:cs typeface="Calibri"/>
              </a:rPr>
              <a:t>2 x papers </a:t>
            </a:r>
          </a:p>
          <a:p>
            <a:endParaRPr lang="en-GB" sz="1050">
              <a:latin typeface="Calibri"/>
              <a:cs typeface="Calibri"/>
            </a:endParaRPr>
          </a:p>
          <a:p>
            <a:r>
              <a:rPr lang="en-GB" sz="1050">
                <a:latin typeface="Calibri"/>
                <a:cs typeface="Calibri"/>
              </a:rPr>
              <a:t>Paper 1- </a:t>
            </a:r>
          </a:p>
          <a:p>
            <a:r>
              <a:rPr lang="en-GB" sz="1050">
                <a:latin typeface="Calibri"/>
                <a:cs typeface="Calibri"/>
              </a:rPr>
              <a:t>"Macbeth"- Writing an essay response based on an extract from the play "Macbeth".</a:t>
            </a:r>
          </a:p>
          <a:p>
            <a:r>
              <a:rPr lang="en-GB" sz="1050">
                <a:latin typeface="Calibri"/>
                <a:cs typeface="Calibri"/>
              </a:rPr>
              <a:t>"A Christmas Carol" - Writing an essay response based on an extract from the play "A Christmas Carol".</a:t>
            </a:r>
          </a:p>
          <a:p>
            <a:endParaRPr lang="en-GB" sz="1050">
              <a:latin typeface="Calibri"/>
              <a:cs typeface="Calibri"/>
            </a:endParaRPr>
          </a:p>
          <a:p>
            <a:r>
              <a:rPr lang="en-GB" sz="1050">
                <a:latin typeface="Calibri"/>
                <a:cs typeface="Calibri"/>
              </a:rPr>
              <a:t>(1 hour and 45 minutes, worth 64 marks and 40% of the GCSE)</a:t>
            </a:r>
          </a:p>
          <a:p>
            <a:endParaRPr lang="en-GB" sz="1050">
              <a:latin typeface="Calibri"/>
              <a:cs typeface="Calibri"/>
            </a:endParaRPr>
          </a:p>
          <a:p>
            <a:r>
              <a:rPr lang="en-GB" sz="1050">
                <a:latin typeface="Calibri"/>
                <a:cs typeface="Calibri"/>
              </a:rPr>
              <a:t>Paper 2-</a:t>
            </a:r>
          </a:p>
          <a:p>
            <a:r>
              <a:rPr lang="en-GB" sz="1050">
                <a:latin typeface="Calibri"/>
                <a:cs typeface="Calibri"/>
              </a:rPr>
              <a:t>"An Inspector Calls" - Writing an essay response without an extract on "An Inspector Calls"</a:t>
            </a:r>
          </a:p>
          <a:p>
            <a:endParaRPr lang="en-GB" sz="1050">
              <a:latin typeface="Calibri"/>
              <a:cs typeface="Calibri"/>
            </a:endParaRPr>
          </a:p>
          <a:p>
            <a:r>
              <a:rPr lang="en-GB" sz="1050">
                <a:latin typeface="Calibri"/>
                <a:cs typeface="Calibri"/>
              </a:rPr>
              <a:t>Poetry Anthology- writing an comparative essay on two poems from the anthology.</a:t>
            </a:r>
          </a:p>
          <a:p>
            <a:endParaRPr lang="en-GB" sz="1050">
              <a:latin typeface="Calibri"/>
              <a:cs typeface="Calibri"/>
            </a:endParaRPr>
          </a:p>
          <a:p>
            <a:r>
              <a:rPr lang="en-GB" sz="1050">
                <a:latin typeface="Calibri"/>
                <a:cs typeface="Calibri"/>
              </a:rPr>
              <a:t>Unseen Poetry- Writing an essay response on a poem you have never seen before. </a:t>
            </a:r>
          </a:p>
          <a:p>
            <a:endParaRPr lang="en-GB" sz="1050">
              <a:latin typeface="Calibri"/>
              <a:cs typeface="Calibri"/>
            </a:endParaRPr>
          </a:p>
          <a:p>
            <a:r>
              <a:rPr lang="en-GB" sz="1050">
                <a:latin typeface="Calibri"/>
                <a:cs typeface="Calibri"/>
              </a:rPr>
              <a:t>Unseen poetry comparison- Writing a response comparing the unseen poem to one other. </a:t>
            </a:r>
          </a:p>
          <a:p>
            <a:endParaRPr lang="en-GB" sz="1050">
              <a:latin typeface="Calibri"/>
              <a:cs typeface="Calibri"/>
            </a:endParaRPr>
          </a:p>
          <a:p>
            <a:endParaRPr lang="en-GB" sz="1050">
              <a:latin typeface="Calibri"/>
              <a:cs typeface="Calibri"/>
            </a:endParaRPr>
          </a:p>
          <a:p>
            <a:r>
              <a:rPr lang="en-GB" sz="1050">
                <a:latin typeface="Calibri"/>
                <a:cs typeface="Calibri"/>
              </a:rPr>
              <a:t>(2 hours and 15 minutes, worth 96 marks and 60% of the GCSE)</a:t>
            </a:r>
            <a:endParaRPr lang="en-US" sz="1050">
              <a:latin typeface="Calibri"/>
              <a:cs typeface="Calibri"/>
            </a:endParaRPr>
          </a:p>
          <a:p>
            <a:endParaRPr lang="en-GB" sz="1600">
              <a:latin typeface="Calibri"/>
              <a:cs typeface="Calibri"/>
            </a:endParaRPr>
          </a:p>
        </p:txBody>
      </p:sp>
    </p:spTree>
    <p:extLst>
      <p:ext uri="{BB962C8B-B14F-4D97-AF65-F5344CB8AC3E}">
        <p14:creationId xmlns:p14="http://schemas.microsoft.com/office/powerpoint/2010/main" val="79082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E813-2197-C621-4C37-73537D15E54C}"/>
              </a:ext>
            </a:extLst>
          </p:cNvPr>
          <p:cNvSpPr>
            <a:spLocks noGrp="1"/>
          </p:cNvSpPr>
          <p:nvPr>
            <p:ph type="title"/>
          </p:nvPr>
        </p:nvSpPr>
        <p:spPr/>
        <p:txBody>
          <a:bodyPr/>
          <a:lstStyle/>
          <a:p>
            <a:r>
              <a:rPr lang="en-GB">
                <a:latin typeface="Calibri"/>
                <a:ea typeface="Tahoma"/>
                <a:cs typeface="Calibri"/>
              </a:rPr>
              <a:t>English – how to prepare</a:t>
            </a:r>
            <a:endParaRPr lang="en-US"/>
          </a:p>
        </p:txBody>
      </p:sp>
      <p:sp>
        <p:nvSpPr>
          <p:cNvPr id="4" name="TextBox 3">
            <a:extLst>
              <a:ext uri="{FF2B5EF4-FFF2-40B4-BE49-F238E27FC236}">
                <a16:creationId xmlns:a16="http://schemas.microsoft.com/office/drawing/2014/main" id="{F55A0A75-CA07-FA28-761A-018C1769E05C}"/>
              </a:ext>
            </a:extLst>
          </p:cNvPr>
          <p:cNvSpPr txBox="1"/>
          <p:nvPr/>
        </p:nvSpPr>
        <p:spPr>
          <a:xfrm>
            <a:off x="541889" y="1855074"/>
            <a:ext cx="3855720" cy="3762568"/>
          </a:xfrm>
          <a:prstGeom prst="rect">
            <a:avLst/>
          </a:prstGeom>
          <a:solidFill>
            <a:schemeClr val="accent2">
              <a:lumMod val="20000"/>
              <a:lumOff val="8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600" b="1">
                <a:latin typeface="Calibri"/>
                <a:cs typeface="Calibri"/>
              </a:rPr>
              <a:t>At School </a:t>
            </a:r>
          </a:p>
          <a:p>
            <a:pPr algn="ctr"/>
            <a:endParaRPr lang="en-GB" sz="1600" b="1">
              <a:latin typeface="Calibri"/>
              <a:cs typeface="Calibri"/>
            </a:endParaRPr>
          </a:p>
          <a:p>
            <a:r>
              <a:rPr lang="en-GB" sz="1600">
                <a:latin typeface="Calibri"/>
                <a:cs typeface="Calibri"/>
              </a:rPr>
              <a:t>Put maximum effort into all your lessons.</a:t>
            </a:r>
          </a:p>
          <a:p>
            <a:endParaRPr lang="en-GB" sz="1600">
              <a:latin typeface="Calibri"/>
              <a:cs typeface="Calibri"/>
            </a:endParaRPr>
          </a:p>
          <a:p>
            <a:r>
              <a:rPr lang="en-GB" sz="1600">
                <a:latin typeface="Calibri"/>
                <a:cs typeface="Calibri"/>
              </a:rPr>
              <a:t>Complete homework and extended writes to the best of your ability.</a:t>
            </a:r>
          </a:p>
          <a:p>
            <a:endParaRPr lang="en-GB" sz="1600">
              <a:latin typeface="Calibri"/>
              <a:cs typeface="Calibri"/>
            </a:endParaRPr>
          </a:p>
          <a:p>
            <a:r>
              <a:rPr lang="en-GB" sz="1600">
                <a:latin typeface="Calibri"/>
                <a:cs typeface="Calibri"/>
              </a:rPr>
              <a:t>Act on feedback from your teacher.</a:t>
            </a:r>
          </a:p>
          <a:p>
            <a:endParaRPr lang="en-GB" sz="1600">
              <a:latin typeface="Calibri"/>
              <a:cs typeface="Calibri"/>
            </a:endParaRPr>
          </a:p>
          <a:p>
            <a:r>
              <a:rPr lang="en-GB" sz="1600">
                <a:latin typeface="Calibri"/>
                <a:cs typeface="Calibri"/>
              </a:rPr>
              <a:t>Use your quote explosion booklet. </a:t>
            </a:r>
          </a:p>
          <a:p>
            <a:endParaRPr lang="en-GB" sz="1600">
              <a:latin typeface="Calibri"/>
              <a:cs typeface="Calibri"/>
            </a:endParaRPr>
          </a:p>
          <a:p>
            <a:r>
              <a:rPr lang="en-GB" sz="1600">
                <a:latin typeface="Calibri"/>
                <a:cs typeface="Calibri"/>
              </a:rPr>
              <a:t>Attend study hall.</a:t>
            </a:r>
          </a:p>
          <a:p>
            <a:endParaRPr lang="en-GB" sz="1600">
              <a:latin typeface="Calibri"/>
              <a:cs typeface="Calibri"/>
            </a:endParaRPr>
          </a:p>
          <a:p>
            <a:r>
              <a:rPr lang="en-GB" sz="1600">
                <a:latin typeface="Calibri"/>
                <a:cs typeface="Calibri"/>
              </a:rPr>
              <a:t>Attend Quote Explosion Club. </a:t>
            </a:r>
          </a:p>
          <a:p>
            <a:endParaRPr lang="en-GB" sz="1600">
              <a:latin typeface="Calibri"/>
              <a:cs typeface="Calibri"/>
            </a:endParaRPr>
          </a:p>
        </p:txBody>
      </p:sp>
      <p:sp>
        <p:nvSpPr>
          <p:cNvPr id="6" name="TextBox 5">
            <a:extLst>
              <a:ext uri="{FF2B5EF4-FFF2-40B4-BE49-F238E27FC236}">
                <a16:creationId xmlns:a16="http://schemas.microsoft.com/office/drawing/2014/main" id="{80EA64BE-F685-FF05-6CD4-65A8310F244F}"/>
              </a:ext>
            </a:extLst>
          </p:cNvPr>
          <p:cNvSpPr txBox="1"/>
          <p:nvPr/>
        </p:nvSpPr>
        <p:spPr>
          <a:xfrm>
            <a:off x="4646192" y="1855386"/>
            <a:ext cx="4122050" cy="3516347"/>
          </a:xfrm>
          <a:prstGeom prst="rect">
            <a:avLst/>
          </a:prstGeom>
          <a:solidFill>
            <a:schemeClr val="accent2">
              <a:lumMod val="20000"/>
              <a:lumOff val="8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600" b="1">
                <a:latin typeface="Calibri"/>
                <a:cs typeface="Calibri"/>
              </a:rPr>
              <a:t>At Home</a:t>
            </a:r>
          </a:p>
          <a:p>
            <a:pPr algn="ctr"/>
            <a:endParaRPr lang="en-GB" sz="1600" b="1">
              <a:latin typeface="Calibri"/>
              <a:cs typeface="Calibri"/>
            </a:endParaRPr>
          </a:p>
          <a:p>
            <a:r>
              <a:rPr lang="en-GB" sz="1600">
                <a:latin typeface="Calibri"/>
                <a:cs typeface="Calibri"/>
              </a:rPr>
              <a:t>Use online revision tools such as </a:t>
            </a:r>
            <a:r>
              <a:rPr lang="en-GB" sz="1600" err="1">
                <a:latin typeface="Calibri"/>
                <a:cs typeface="Calibri"/>
              </a:rPr>
              <a:t>Tassomai</a:t>
            </a:r>
            <a:endParaRPr lang="en-GB" sz="1600">
              <a:latin typeface="Calibri"/>
              <a:cs typeface="Calibri"/>
            </a:endParaRPr>
          </a:p>
          <a:p>
            <a:endParaRPr lang="en-GB" sz="1600">
              <a:latin typeface="Calibri"/>
              <a:cs typeface="Calibri"/>
            </a:endParaRPr>
          </a:p>
          <a:p>
            <a:r>
              <a:rPr lang="en-GB" sz="1600">
                <a:latin typeface="Calibri"/>
                <a:cs typeface="Calibri"/>
              </a:rPr>
              <a:t>Watch YouTube videos for example Mr Bruff </a:t>
            </a:r>
          </a:p>
          <a:p>
            <a:endParaRPr lang="en-GB" sz="1600">
              <a:latin typeface="Calibri"/>
              <a:cs typeface="Calibri"/>
            </a:endParaRPr>
          </a:p>
          <a:p>
            <a:r>
              <a:rPr lang="en-GB" sz="1600">
                <a:latin typeface="Calibri"/>
                <a:cs typeface="Calibri"/>
              </a:rPr>
              <a:t>Create revision resources such as mind maps </a:t>
            </a:r>
          </a:p>
          <a:p>
            <a:endParaRPr lang="en-GB" sz="1600">
              <a:latin typeface="Calibri"/>
              <a:cs typeface="Calibri"/>
            </a:endParaRPr>
          </a:p>
          <a:p>
            <a:r>
              <a:rPr lang="en-GB" sz="1600">
                <a:latin typeface="Calibri"/>
                <a:cs typeface="Calibri"/>
              </a:rPr>
              <a:t>Revise quotes- and test yourself!</a:t>
            </a:r>
          </a:p>
          <a:p>
            <a:endParaRPr lang="en-GB" sz="1600">
              <a:latin typeface="Calibri"/>
              <a:cs typeface="Calibri"/>
            </a:endParaRPr>
          </a:p>
          <a:p>
            <a:r>
              <a:rPr lang="en-GB" sz="1600">
                <a:latin typeface="Calibri"/>
                <a:cs typeface="Calibri"/>
              </a:rPr>
              <a:t>Read online newspapers such as The Guardian.</a:t>
            </a:r>
          </a:p>
          <a:p>
            <a:endParaRPr lang="en-GB" sz="1600">
              <a:latin typeface="Calibri"/>
              <a:cs typeface="Calibri"/>
            </a:endParaRPr>
          </a:p>
          <a:p>
            <a:r>
              <a:rPr lang="en-GB" sz="1600">
                <a:latin typeface="Calibri"/>
                <a:cs typeface="Calibri"/>
              </a:rPr>
              <a:t>Read short stories and novels. </a:t>
            </a:r>
          </a:p>
          <a:p>
            <a:endParaRPr lang="en-GB" sz="1600">
              <a:latin typeface="Calibri"/>
              <a:cs typeface="Calibri"/>
            </a:endParaRPr>
          </a:p>
        </p:txBody>
      </p:sp>
    </p:spTree>
    <p:extLst>
      <p:ext uri="{BB962C8B-B14F-4D97-AF65-F5344CB8AC3E}">
        <p14:creationId xmlns:p14="http://schemas.microsoft.com/office/powerpoint/2010/main" val="22331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E813-2197-C621-4C37-73537D15E54C}"/>
              </a:ext>
            </a:extLst>
          </p:cNvPr>
          <p:cNvSpPr>
            <a:spLocks noGrp="1"/>
          </p:cNvSpPr>
          <p:nvPr>
            <p:ph type="title"/>
          </p:nvPr>
        </p:nvSpPr>
        <p:spPr/>
        <p:txBody>
          <a:bodyPr/>
          <a:lstStyle/>
          <a:p>
            <a:r>
              <a:rPr lang="en-GB">
                <a:latin typeface="Calibri"/>
                <a:ea typeface="Tahoma"/>
                <a:cs typeface="Calibri"/>
              </a:rPr>
              <a:t>Maths</a:t>
            </a:r>
            <a:endParaRPr lang="en-US"/>
          </a:p>
        </p:txBody>
      </p:sp>
      <p:pic>
        <p:nvPicPr>
          <p:cNvPr id="11" name="Picture 10" descr="A table of maths&#10;&#10;Description automatically generated">
            <a:extLst>
              <a:ext uri="{FF2B5EF4-FFF2-40B4-BE49-F238E27FC236}">
                <a16:creationId xmlns:a16="http://schemas.microsoft.com/office/drawing/2014/main" id="{8EAB3619-64D7-9C26-A3E4-513B9AC39062}"/>
              </a:ext>
            </a:extLst>
          </p:cNvPr>
          <p:cNvPicPr>
            <a:picLocks noChangeAspect="1"/>
          </p:cNvPicPr>
          <p:nvPr/>
        </p:nvPicPr>
        <p:blipFill>
          <a:blip r:embed="rId3"/>
          <a:stretch>
            <a:fillRect/>
          </a:stretch>
        </p:blipFill>
        <p:spPr>
          <a:xfrm>
            <a:off x="297613" y="1675674"/>
            <a:ext cx="4785503" cy="3648368"/>
          </a:xfrm>
          <a:prstGeom prst="rect">
            <a:avLst/>
          </a:prstGeom>
        </p:spPr>
      </p:pic>
      <p:pic>
        <p:nvPicPr>
          <p:cNvPr id="9" name="Picture 8">
            <a:extLst>
              <a:ext uri="{FF2B5EF4-FFF2-40B4-BE49-F238E27FC236}">
                <a16:creationId xmlns:a16="http://schemas.microsoft.com/office/drawing/2014/main" id="{CA69F23B-5222-2420-487D-8676C6203FE5}"/>
              </a:ext>
            </a:extLst>
          </p:cNvPr>
          <p:cNvPicPr>
            <a:picLocks noChangeAspect="1"/>
          </p:cNvPicPr>
          <p:nvPr/>
        </p:nvPicPr>
        <p:blipFill>
          <a:blip r:embed="rId4"/>
          <a:stretch>
            <a:fillRect/>
          </a:stretch>
        </p:blipFill>
        <p:spPr>
          <a:xfrm>
            <a:off x="4513772" y="1974143"/>
            <a:ext cx="4343400" cy="3912535"/>
          </a:xfrm>
          <a:prstGeom prst="rect">
            <a:avLst/>
          </a:prstGeom>
        </p:spPr>
      </p:pic>
      <p:sp>
        <p:nvSpPr>
          <p:cNvPr id="14" name="TextBox 13">
            <a:extLst>
              <a:ext uri="{FF2B5EF4-FFF2-40B4-BE49-F238E27FC236}">
                <a16:creationId xmlns:a16="http://schemas.microsoft.com/office/drawing/2014/main" id="{6FAC941D-5AEC-D305-74FF-6FF4DB729D74}"/>
              </a:ext>
            </a:extLst>
          </p:cNvPr>
          <p:cNvSpPr txBox="1"/>
          <p:nvPr/>
        </p:nvSpPr>
        <p:spPr>
          <a:xfrm>
            <a:off x="1232517" y="5464206"/>
            <a:ext cx="3187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cs typeface="Calibri"/>
              </a:rPr>
              <a:t>Everything you need to know!</a:t>
            </a:r>
            <a:r>
              <a:rPr lang="en-US">
                <a:latin typeface="Calibri"/>
                <a:cs typeface="Calibri"/>
              </a:rPr>
              <a:t>​</a:t>
            </a:r>
            <a:endParaRPr lang="en-US" sz="2800"/>
          </a:p>
        </p:txBody>
      </p:sp>
    </p:spTree>
    <p:extLst>
      <p:ext uri="{BB962C8B-B14F-4D97-AF65-F5344CB8AC3E}">
        <p14:creationId xmlns:p14="http://schemas.microsoft.com/office/powerpoint/2010/main" val="1309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E813-2197-C621-4C37-73537D15E54C}"/>
              </a:ext>
            </a:extLst>
          </p:cNvPr>
          <p:cNvSpPr>
            <a:spLocks noGrp="1"/>
          </p:cNvSpPr>
          <p:nvPr>
            <p:ph type="title"/>
          </p:nvPr>
        </p:nvSpPr>
        <p:spPr/>
        <p:txBody>
          <a:bodyPr/>
          <a:lstStyle/>
          <a:p>
            <a:r>
              <a:rPr lang="en-GB">
                <a:latin typeface="Calibri"/>
                <a:ea typeface="Tahoma"/>
                <a:cs typeface="Calibri"/>
              </a:rPr>
              <a:t>Maths</a:t>
            </a:r>
            <a:endParaRPr lang="en-US"/>
          </a:p>
        </p:txBody>
      </p:sp>
      <p:sp>
        <p:nvSpPr>
          <p:cNvPr id="4" name="TextBox 3">
            <a:extLst>
              <a:ext uri="{FF2B5EF4-FFF2-40B4-BE49-F238E27FC236}">
                <a16:creationId xmlns:a16="http://schemas.microsoft.com/office/drawing/2014/main" id="{CBD20A42-76B3-73AB-FDBF-B51C83222123}"/>
              </a:ext>
            </a:extLst>
          </p:cNvPr>
          <p:cNvSpPr txBox="1"/>
          <p:nvPr/>
        </p:nvSpPr>
        <p:spPr>
          <a:xfrm>
            <a:off x="454070" y="1636145"/>
            <a:ext cx="8230940" cy="3346109"/>
          </a:xfrm>
          <a:prstGeom prst="rect">
            <a:avLst/>
          </a:prstGeom>
          <a:noFill/>
          <a:ln w="19050">
            <a:solidFill>
              <a:srgbClr val="4472C4"/>
            </a:solidFill>
          </a:ln>
        </p:spPr>
        <p:txBody>
          <a:bodyPr wrap="square" lIns="68580" tIns="34290" rIns="68580" bIns="34290" rtlCol="0" anchor="t">
            <a:spAutoFit/>
          </a:bodyPr>
          <a:lstStyle/>
          <a:p>
            <a:pPr defTabSz="914378">
              <a:lnSpc>
                <a:spcPct val="90000"/>
              </a:lnSpc>
              <a:spcBef>
                <a:spcPts val="750"/>
              </a:spcBef>
            </a:pPr>
            <a:r>
              <a:rPr lang="en-GB" sz="2400" u="sng" kern="0" dirty="0">
                <a:solidFill>
                  <a:srgbClr val="000000"/>
                </a:solidFill>
                <a:latin typeface="Calibri"/>
                <a:cs typeface="Calibri"/>
              </a:rPr>
              <a:t>Checklists:</a:t>
            </a:r>
          </a:p>
          <a:p>
            <a:pPr marL="285750" indent="-285750" defTabSz="914378">
              <a:lnSpc>
                <a:spcPct val="90000"/>
              </a:lnSpc>
              <a:spcBef>
                <a:spcPts val="750"/>
              </a:spcBef>
              <a:buFont typeface="Arial"/>
              <a:buChar char="•"/>
            </a:pPr>
            <a:endParaRPr lang="en-GB" sz="2400" kern="0">
              <a:solidFill>
                <a:srgbClr val="000000"/>
              </a:solidFill>
              <a:latin typeface="Calibri"/>
              <a:cs typeface="Calibri"/>
            </a:endParaRPr>
          </a:p>
          <a:p>
            <a:pPr marL="285750" indent="-285750" defTabSz="914378">
              <a:lnSpc>
                <a:spcPct val="90000"/>
              </a:lnSpc>
              <a:spcBef>
                <a:spcPts val="750"/>
              </a:spcBef>
              <a:buFont typeface="Arial"/>
              <a:buChar char="•"/>
            </a:pPr>
            <a:r>
              <a:rPr lang="en-GB" sz="2400" kern="0" dirty="0">
                <a:solidFill>
                  <a:srgbClr val="000000"/>
                </a:solidFill>
                <a:latin typeface="Calibri"/>
                <a:cs typeface="Calibri"/>
              </a:rPr>
              <a:t>Available for Foundation and Higher tier </a:t>
            </a:r>
            <a:endParaRPr lang="en-US" sz="2400" kern="0" dirty="0">
              <a:solidFill>
                <a:srgbClr val="000000"/>
              </a:solidFill>
              <a:latin typeface="Calibri"/>
              <a:cs typeface="Calibri"/>
            </a:endParaRPr>
          </a:p>
          <a:p>
            <a:pPr marL="285750" indent="-285750" defTabSz="914378">
              <a:lnSpc>
                <a:spcPct val="90000"/>
              </a:lnSpc>
              <a:spcBef>
                <a:spcPts val="750"/>
              </a:spcBef>
              <a:buFont typeface="Arial"/>
              <a:buChar char="•"/>
            </a:pPr>
            <a:r>
              <a:rPr lang="en-GB" sz="2400" kern="0" dirty="0">
                <a:solidFill>
                  <a:srgbClr val="000000"/>
                </a:solidFill>
                <a:latin typeface="Calibri"/>
                <a:cs typeface="Calibri"/>
              </a:rPr>
              <a:t>Will be given out in Maths classes</a:t>
            </a:r>
            <a:endParaRPr lang="en-US" sz="2400" kern="0" dirty="0">
              <a:solidFill>
                <a:srgbClr val="000000"/>
              </a:solidFill>
              <a:latin typeface="Calibri"/>
              <a:cs typeface="Calibri"/>
            </a:endParaRPr>
          </a:p>
          <a:p>
            <a:pPr marL="285750" indent="-285750" defTabSz="914378">
              <a:lnSpc>
                <a:spcPct val="90000"/>
              </a:lnSpc>
              <a:spcBef>
                <a:spcPts val="750"/>
              </a:spcBef>
              <a:buFont typeface="Arial"/>
              <a:buChar char="•"/>
            </a:pPr>
            <a:r>
              <a:rPr lang="en-GB" sz="2400" kern="0" dirty="0">
                <a:solidFill>
                  <a:srgbClr val="000000"/>
                </a:solidFill>
                <a:latin typeface="Calibri"/>
                <a:cs typeface="Calibri"/>
              </a:rPr>
              <a:t>States what term topics will be delivered</a:t>
            </a:r>
            <a:endParaRPr lang="en-US" sz="2400" kern="0" dirty="0">
              <a:solidFill>
                <a:srgbClr val="000000"/>
              </a:solidFill>
              <a:latin typeface="Calibri"/>
              <a:cs typeface="Calibri"/>
            </a:endParaRPr>
          </a:p>
          <a:p>
            <a:pPr marL="285750" indent="-285750" defTabSz="914378">
              <a:lnSpc>
                <a:spcPct val="90000"/>
              </a:lnSpc>
              <a:spcBef>
                <a:spcPts val="750"/>
              </a:spcBef>
              <a:buFont typeface="Arial"/>
              <a:buChar char="•"/>
            </a:pPr>
            <a:r>
              <a:rPr lang="en-GB" sz="2400" kern="0" dirty="0">
                <a:solidFill>
                  <a:srgbClr val="000000"/>
                </a:solidFill>
                <a:latin typeface="Calibri"/>
                <a:cs typeface="Calibri"/>
              </a:rPr>
              <a:t>Video clips are free! Available through corbettmaths.com</a:t>
            </a:r>
            <a:endParaRPr lang="en-US" sz="2400" kern="0" dirty="0">
              <a:solidFill>
                <a:srgbClr val="000000"/>
              </a:solidFill>
              <a:latin typeface="Calibri"/>
              <a:cs typeface="Calibri"/>
            </a:endParaRPr>
          </a:p>
          <a:p>
            <a:pPr marL="285750" indent="-285750" defTabSz="914378">
              <a:lnSpc>
                <a:spcPct val="90000"/>
              </a:lnSpc>
              <a:spcBef>
                <a:spcPts val="750"/>
              </a:spcBef>
              <a:buFont typeface="Arial"/>
              <a:buChar char="•"/>
            </a:pPr>
            <a:r>
              <a:rPr lang="en-GB" sz="2400" kern="0" dirty="0">
                <a:solidFill>
                  <a:srgbClr val="000000"/>
                </a:solidFill>
                <a:latin typeface="Calibri"/>
                <a:cs typeface="Calibri"/>
              </a:rPr>
              <a:t>Enables students to revise independently at home, alongside their </a:t>
            </a:r>
            <a:r>
              <a:rPr lang="en-GB" sz="2400" kern="0" dirty="0" err="1">
                <a:solidFill>
                  <a:srgbClr val="000000"/>
                </a:solidFill>
                <a:latin typeface="Calibri"/>
                <a:cs typeface="Calibri"/>
              </a:rPr>
              <a:t>Sparx</a:t>
            </a:r>
            <a:r>
              <a:rPr lang="en-GB" sz="2400" kern="0" dirty="0">
                <a:solidFill>
                  <a:srgbClr val="000000"/>
                </a:solidFill>
                <a:latin typeface="Calibri"/>
                <a:cs typeface="Calibri"/>
              </a:rPr>
              <a:t> Maths home learning.</a:t>
            </a:r>
            <a:endParaRPr lang="en-GB" sz="2000" dirty="0"/>
          </a:p>
        </p:txBody>
      </p:sp>
    </p:spTree>
    <p:extLst>
      <p:ext uri="{BB962C8B-B14F-4D97-AF65-F5344CB8AC3E}">
        <p14:creationId xmlns:p14="http://schemas.microsoft.com/office/powerpoint/2010/main" val="3099110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E813-2197-C621-4C37-73537D15E54C}"/>
              </a:ext>
            </a:extLst>
          </p:cNvPr>
          <p:cNvSpPr>
            <a:spLocks noGrp="1"/>
          </p:cNvSpPr>
          <p:nvPr>
            <p:ph type="title"/>
          </p:nvPr>
        </p:nvSpPr>
        <p:spPr/>
        <p:txBody>
          <a:bodyPr/>
          <a:lstStyle/>
          <a:p>
            <a:r>
              <a:rPr lang="en-GB">
                <a:latin typeface="Calibri"/>
                <a:ea typeface="Tahoma"/>
                <a:cs typeface="Calibri"/>
              </a:rPr>
              <a:t>Science</a:t>
            </a:r>
            <a:endParaRPr lang="en-US"/>
          </a:p>
        </p:txBody>
      </p:sp>
      <p:sp>
        <p:nvSpPr>
          <p:cNvPr id="3" name="TextBox 2">
            <a:extLst>
              <a:ext uri="{FF2B5EF4-FFF2-40B4-BE49-F238E27FC236}">
                <a16:creationId xmlns:a16="http://schemas.microsoft.com/office/drawing/2014/main" id="{294381E8-BA07-55DC-C7FE-04D4489ECC39}"/>
              </a:ext>
            </a:extLst>
          </p:cNvPr>
          <p:cNvSpPr txBox="1"/>
          <p:nvPr/>
        </p:nvSpPr>
        <p:spPr>
          <a:xfrm>
            <a:off x="453276" y="1571748"/>
            <a:ext cx="8217826" cy="4154984"/>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400" dirty="0">
                <a:latin typeface="Calibri"/>
                <a:cs typeface="Calibri"/>
              </a:rPr>
              <a:t>All students are completing AQA combined Science.</a:t>
            </a:r>
            <a:endParaRPr lang="en-US" dirty="0"/>
          </a:p>
          <a:p>
            <a:pPr marL="342900" indent="-342900">
              <a:buFont typeface="Arial" panose="020B0604020202020204" pitchFamily="34" charset="0"/>
              <a:buChar char="•"/>
            </a:pPr>
            <a:r>
              <a:rPr lang="en-GB" sz="2400" dirty="0">
                <a:latin typeface="Calibri"/>
                <a:cs typeface="Calibri"/>
              </a:rPr>
              <a:t>Students have a Biology Teacher, Chemistry Teacher and Physics Teacher.</a:t>
            </a:r>
          </a:p>
          <a:p>
            <a:pPr marL="342900" indent="-342900">
              <a:buFont typeface="Arial" panose="020B0604020202020204" pitchFamily="34" charset="0"/>
              <a:buChar char="•"/>
            </a:pPr>
            <a:r>
              <a:rPr lang="en-GB" sz="2400" dirty="0">
                <a:latin typeface="Calibri"/>
                <a:cs typeface="Calibri"/>
              </a:rPr>
              <a:t>If you are considering getting a Revision guide we suggest the </a:t>
            </a:r>
            <a:r>
              <a:rPr lang="en-GB" sz="2400" b="1" dirty="0">
                <a:latin typeface="Calibri"/>
                <a:cs typeface="Calibri"/>
              </a:rPr>
              <a:t>CGP GCSE AQA Combined Science guide</a:t>
            </a:r>
            <a:r>
              <a:rPr lang="en-GB" sz="2400" dirty="0">
                <a:latin typeface="Calibri"/>
                <a:cs typeface="Calibri"/>
              </a:rPr>
              <a:t>. </a:t>
            </a:r>
            <a:endParaRPr lang="en-GB"/>
          </a:p>
          <a:p>
            <a:pPr marL="342900" indent="-342900">
              <a:buFont typeface="Arial" panose="020B0604020202020204" pitchFamily="34" charset="0"/>
              <a:buChar char="•"/>
            </a:pPr>
            <a:r>
              <a:rPr lang="en-GB" sz="2400" dirty="0">
                <a:latin typeface="Calibri"/>
                <a:cs typeface="Calibri"/>
              </a:rPr>
              <a:t>There is a lot to remember in a Science GCSE, so my best tip for revision is to start now and do </a:t>
            </a:r>
            <a:r>
              <a:rPr lang="en-GB" sz="2400" b="1" dirty="0">
                <a:latin typeface="Calibri"/>
                <a:cs typeface="Calibri"/>
              </a:rPr>
              <a:t>little and often</a:t>
            </a:r>
            <a:r>
              <a:rPr lang="en-GB" sz="2400" dirty="0">
                <a:latin typeface="Calibri"/>
                <a:cs typeface="Calibri"/>
              </a:rPr>
              <a:t>. </a:t>
            </a:r>
          </a:p>
          <a:p>
            <a:pPr marL="342900" indent="-342900">
              <a:buFont typeface="Arial" panose="020B0604020202020204" pitchFamily="34" charset="0"/>
              <a:buChar char="•"/>
            </a:pPr>
            <a:r>
              <a:rPr lang="en-GB" sz="2400" dirty="0">
                <a:latin typeface="Calibri"/>
                <a:cs typeface="Calibri"/>
              </a:rPr>
              <a:t>If invited to intervention we will be offering </a:t>
            </a:r>
            <a:r>
              <a:rPr lang="en-GB" sz="2400" b="1" dirty="0">
                <a:latin typeface="Calibri"/>
                <a:cs typeface="Calibri"/>
              </a:rPr>
              <a:t>free </a:t>
            </a:r>
            <a:r>
              <a:rPr lang="en-GB" sz="2400" dirty="0">
                <a:latin typeface="Calibri"/>
                <a:cs typeface="Calibri"/>
              </a:rPr>
              <a:t>small group tutoring please make sure your child attends</a:t>
            </a:r>
          </a:p>
          <a:p>
            <a:pPr marL="342900" indent="-342900">
              <a:buFont typeface="Arial" panose="020B0604020202020204" pitchFamily="34" charset="0"/>
              <a:buChar char="•"/>
            </a:pPr>
            <a:r>
              <a:rPr lang="en-GB" sz="2400" dirty="0">
                <a:latin typeface="Calibri"/>
                <a:cs typeface="Calibri"/>
              </a:rPr>
              <a:t>Science is about understanding the world around you, and now is the easiest time to learn it!</a:t>
            </a:r>
          </a:p>
        </p:txBody>
      </p:sp>
    </p:spTree>
    <p:extLst>
      <p:ext uri="{BB962C8B-B14F-4D97-AF65-F5344CB8AC3E}">
        <p14:creationId xmlns:p14="http://schemas.microsoft.com/office/powerpoint/2010/main" val="3022563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E813-2197-C621-4C37-73537D15E54C}"/>
              </a:ext>
            </a:extLst>
          </p:cNvPr>
          <p:cNvSpPr>
            <a:spLocks noGrp="1"/>
          </p:cNvSpPr>
          <p:nvPr>
            <p:ph type="title"/>
          </p:nvPr>
        </p:nvSpPr>
        <p:spPr/>
        <p:txBody>
          <a:bodyPr/>
          <a:lstStyle/>
          <a:p>
            <a:r>
              <a:rPr lang="en-GB">
                <a:latin typeface="Calibri" panose="020F0502020204030204" pitchFamily="34" charset="0"/>
                <a:ea typeface="Tahoma"/>
                <a:cs typeface="Calibri" panose="020F0502020204030204" pitchFamily="34" charset="0"/>
              </a:rPr>
              <a:t>RAC Support</a:t>
            </a:r>
            <a:endParaRPr lang="en-US">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F18A9A3-1CE5-974F-ABD6-95980BAB14FE}"/>
              </a:ext>
            </a:extLst>
          </p:cNvPr>
          <p:cNvSpPr>
            <a:spLocks noGrp="1"/>
          </p:cNvSpPr>
          <p:nvPr>
            <p:ph type="body" sz="quarter" idx="10"/>
          </p:nvPr>
        </p:nvSpPr>
        <p:spPr>
          <a:xfrm>
            <a:off x="457200" y="1600200"/>
            <a:ext cx="3716448" cy="4621213"/>
          </a:xfrm>
          <a:ln w="28575">
            <a:solidFill>
              <a:srgbClr val="4472C4"/>
            </a:solidFill>
          </a:ln>
        </p:spPr>
        <p:txBody>
          <a:bodyPr vert="horz" lIns="91440" tIns="45720" rIns="91440" bIns="45720" rtlCol="0" anchor="t">
            <a:noAutofit/>
          </a:bodyPr>
          <a:lstStyle/>
          <a:p>
            <a:r>
              <a:rPr lang="en-GB" sz="1600">
                <a:latin typeface="Calibri"/>
                <a:ea typeface="Tahoma"/>
                <a:cs typeface="Tahoma"/>
              </a:rPr>
              <a:t>Raising Achievement/Parents Evenings</a:t>
            </a:r>
            <a:endParaRPr lang="en-GB" sz="1600"/>
          </a:p>
          <a:p>
            <a:r>
              <a:rPr lang="en-GB" sz="1600">
                <a:latin typeface="Calibri"/>
                <a:ea typeface="Tahoma"/>
                <a:cs typeface="Tahoma"/>
              </a:rPr>
              <a:t>Afternoon registration revision programme</a:t>
            </a:r>
            <a:endParaRPr lang="en-GB" sz="1600"/>
          </a:p>
          <a:p>
            <a:r>
              <a:rPr lang="en-GB" sz="1600">
                <a:latin typeface="Calibri"/>
                <a:ea typeface="Tahoma"/>
                <a:cs typeface="Tahoma"/>
              </a:rPr>
              <a:t>Targeted academic mentoring programme</a:t>
            </a:r>
          </a:p>
          <a:p>
            <a:r>
              <a:rPr lang="en-GB" sz="1600">
                <a:latin typeface="Calibri"/>
                <a:ea typeface="Tahoma"/>
                <a:cs typeface="Tahoma"/>
              </a:rPr>
              <a:t>Study Skills session with experienced Year 11 teacher (Form tutors in form)</a:t>
            </a:r>
          </a:p>
          <a:p>
            <a:r>
              <a:rPr lang="en-GB" sz="1600">
                <a:latin typeface="Calibri"/>
                <a:ea typeface="Tahoma"/>
                <a:cs typeface="Tahoma"/>
              </a:rPr>
              <a:t>Academic target setting from </a:t>
            </a:r>
            <a:r>
              <a:rPr lang="en-GB" sz="1600" err="1">
                <a:latin typeface="Calibri"/>
                <a:ea typeface="Tahoma"/>
                <a:cs typeface="Tahoma"/>
              </a:rPr>
              <a:t>AtL</a:t>
            </a:r>
            <a:endParaRPr lang="en-GB" sz="1600">
              <a:latin typeface="Calibri"/>
              <a:ea typeface="Tahoma"/>
              <a:cs typeface="Tahoma"/>
            </a:endParaRPr>
          </a:p>
          <a:p>
            <a:r>
              <a:rPr lang="en-GB" sz="1600">
                <a:latin typeface="Calibri"/>
                <a:ea typeface="Tahoma"/>
                <a:cs typeface="Tahoma"/>
              </a:rPr>
              <a:t>Targeted academic support tailored to individual students</a:t>
            </a:r>
          </a:p>
          <a:p>
            <a:r>
              <a:rPr lang="en-GB" sz="1600">
                <a:latin typeface="Calibri"/>
                <a:ea typeface="Tahoma"/>
                <a:cs typeface="Tahoma"/>
              </a:rPr>
              <a:t>Online revision programme for English, Maths, Science, History and Geography</a:t>
            </a:r>
          </a:p>
          <a:p>
            <a:r>
              <a:rPr lang="en-GB" sz="1600">
                <a:latin typeface="Calibri"/>
                <a:ea typeface="Tahoma"/>
                <a:cs typeface="Tahoma"/>
              </a:rPr>
              <a:t>Core PE intervention programme (some students won’t be doing PE until PSAs are completed EN/MA grades 4+)</a:t>
            </a:r>
          </a:p>
        </p:txBody>
      </p:sp>
      <p:sp>
        <p:nvSpPr>
          <p:cNvPr id="5" name="TextBox 4">
            <a:extLst>
              <a:ext uri="{FF2B5EF4-FFF2-40B4-BE49-F238E27FC236}">
                <a16:creationId xmlns:a16="http://schemas.microsoft.com/office/drawing/2014/main" id="{9CBCF9A0-F051-4ECA-057F-5F9E78F4B3B6}"/>
              </a:ext>
            </a:extLst>
          </p:cNvPr>
          <p:cNvSpPr txBox="1"/>
          <p:nvPr/>
        </p:nvSpPr>
        <p:spPr>
          <a:xfrm>
            <a:off x="4368297" y="1600200"/>
            <a:ext cx="4141960" cy="3416320"/>
          </a:xfrm>
          <a:prstGeom prst="rect">
            <a:avLst/>
          </a:prstGeom>
          <a:noFill/>
          <a:ln w="22225">
            <a:solidFill>
              <a:schemeClr val="tx2">
                <a:lumMod val="50000"/>
                <a:lumOff val="50000"/>
              </a:schemeClr>
            </a:solidFill>
          </a:ln>
        </p:spPr>
        <p:txBody>
          <a:bodyPr wrap="square" lIns="91440" tIns="45720" rIns="91440" bIns="45720" anchor="t">
            <a:spAutoFit/>
          </a:bodyPr>
          <a:lstStyle/>
          <a:p>
            <a:pPr marL="285750" indent="-285750">
              <a:buFont typeface="Arial" panose="020B0604020202020204" pitchFamily="34" charset="0"/>
              <a:buChar char="•"/>
            </a:pPr>
            <a:r>
              <a:rPr lang="en-GB" sz="1800">
                <a:latin typeface="Calibri"/>
                <a:ea typeface="Tahoma"/>
                <a:cs typeface="Tahoma"/>
              </a:rPr>
              <a:t>In class support and withdraw/catchup sessions</a:t>
            </a:r>
          </a:p>
          <a:p>
            <a:pPr marL="285750" indent="-285750">
              <a:buFont typeface="Arial" panose="020B0604020202020204" pitchFamily="34" charset="0"/>
              <a:buChar char="•"/>
            </a:pPr>
            <a:r>
              <a:rPr lang="en-GB" sz="1800">
                <a:latin typeface="Calibri"/>
                <a:ea typeface="Tahoma"/>
                <a:cs typeface="Tahoma"/>
              </a:rPr>
              <a:t>Individual catchup plans</a:t>
            </a:r>
          </a:p>
          <a:p>
            <a:pPr marL="285750" indent="-285750">
              <a:buFont typeface="Arial" panose="020B0604020202020204" pitchFamily="34" charset="0"/>
              <a:buChar char="•"/>
            </a:pPr>
            <a:r>
              <a:rPr lang="en-GB" sz="1800">
                <a:latin typeface="Calibri"/>
                <a:ea typeface="Tahoma"/>
                <a:cs typeface="Tahoma"/>
              </a:rPr>
              <a:t>After school intervention programme, both voluntary and targeted</a:t>
            </a:r>
          </a:p>
          <a:p>
            <a:pPr marL="285750" indent="-285750">
              <a:buFont typeface="Arial" panose="020B0604020202020204" pitchFamily="34" charset="0"/>
              <a:buChar char="•"/>
            </a:pPr>
            <a:r>
              <a:rPr lang="en-GB" sz="1800">
                <a:latin typeface="Calibri"/>
                <a:ea typeface="Tahoma"/>
                <a:cs typeface="Tahoma"/>
              </a:rPr>
              <a:t>Study Hall support built around English, Maths and Science</a:t>
            </a:r>
          </a:p>
          <a:p>
            <a:pPr marL="285750" indent="-285750">
              <a:buFont typeface="Arial" panose="020B0604020202020204" pitchFamily="34" charset="0"/>
              <a:buChar char="•"/>
            </a:pPr>
            <a:r>
              <a:rPr lang="en-GB" sz="1800">
                <a:latin typeface="Calibri"/>
                <a:ea typeface="Tahoma"/>
                <a:cs typeface="Tahoma"/>
              </a:rPr>
              <a:t>Tailored mock exam structure</a:t>
            </a:r>
          </a:p>
          <a:p>
            <a:pPr marL="285750" indent="-285750">
              <a:buFont typeface="Arial" panose="020B0604020202020204" pitchFamily="34" charset="0"/>
              <a:buChar char="•"/>
            </a:pPr>
            <a:r>
              <a:rPr lang="en-GB" sz="1800">
                <a:latin typeface="Calibri"/>
                <a:ea typeface="Tahoma"/>
                <a:cs typeface="Tahoma"/>
              </a:rPr>
              <a:t>RAC Breakfast and early morning exam revision</a:t>
            </a:r>
          </a:p>
          <a:p>
            <a:pPr marL="285750" indent="-285750">
              <a:buFont typeface="Arial" panose="020B0604020202020204" pitchFamily="34" charset="0"/>
              <a:buChar char="•"/>
            </a:pPr>
            <a:r>
              <a:rPr lang="en-GB" sz="1800">
                <a:latin typeface="Calibri"/>
                <a:ea typeface="Tahoma"/>
                <a:cs typeface="Tahoma"/>
              </a:rPr>
              <a:t>Easter Revision School</a:t>
            </a:r>
          </a:p>
          <a:p>
            <a:pPr marL="285750" indent="-285750">
              <a:buFont typeface="Arial" panose="020B0604020202020204" pitchFamily="34" charset="0"/>
              <a:buChar char="•"/>
            </a:pPr>
            <a:r>
              <a:rPr lang="en-GB" sz="1800">
                <a:latin typeface="Calibri"/>
                <a:ea typeface="Tahoma"/>
                <a:cs typeface="Tahoma"/>
              </a:rPr>
              <a:t>College Applications support</a:t>
            </a:r>
          </a:p>
        </p:txBody>
      </p:sp>
      <p:sp>
        <p:nvSpPr>
          <p:cNvPr id="4" name="TextBox 3">
            <a:extLst>
              <a:ext uri="{FF2B5EF4-FFF2-40B4-BE49-F238E27FC236}">
                <a16:creationId xmlns:a16="http://schemas.microsoft.com/office/drawing/2014/main" id="{08267862-F879-CC69-E9D6-F02CE9F9ADB8}"/>
              </a:ext>
            </a:extLst>
          </p:cNvPr>
          <p:cNvSpPr txBox="1"/>
          <p:nvPr/>
        </p:nvSpPr>
        <p:spPr>
          <a:xfrm>
            <a:off x="4886326" y="5300663"/>
            <a:ext cx="3300413" cy="707886"/>
          </a:xfrm>
          <a:prstGeom prst="rect">
            <a:avLst/>
          </a:prstGeom>
          <a:solidFill>
            <a:srgbClr val="FFC000"/>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latin typeface="Calibri"/>
                <a:cs typeface="Calibri"/>
              </a:rPr>
              <a:t>Year 7-10 AVG attendance: 86.5</a:t>
            </a:r>
            <a:endParaRPr lang="en-US" sz="2400" b="1">
              <a:latin typeface="Calibri"/>
              <a:cs typeface="Calibri"/>
            </a:endParaRPr>
          </a:p>
        </p:txBody>
      </p:sp>
    </p:spTree>
    <p:extLst>
      <p:ext uri="{BB962C8B-B14F-4D97-AF65-F5344CB8AC3E}">
        <p14:creationId xmlns:p14="http://schemas.microsoft.com/office/powerpoint/2010/main" val="26162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E813-2197-C621-4C37-73537D15E54C}"/>
              </a:ext>
            </a:extLst>
          </p:cNvPr>
          <p:cNvSpPr>
            <a:spLocks noGrp="1"/>
          </p:cNvSpPr>
          <p:nvPr>
            <p:ph type="title"/>
          </p:nvPr>
        </p:nvSpPr>
        <p:spPr/>
        <p:txBody>
          <a:bodyPr/>
          <a:lstStyle/>
          <a:p>
            <a:r>
              <a:rPr lang="en-GB">
                <a:latin typeface="Calibri"/>
                <a:ea typeface="Tahoma"/>
                <a:cs typeface="Calibri"/>
              </a:rPr>
              <a:t>Coming soon...</a:t>
            </a:r>
            <a:endParaRPr lang="en-US"/>
          </a:p>
        </p:txBody>
      </p:sp>
      <p:sp>
        <p:nvSpPr>
          <p:cNvPr id="3" name="Text Placeholder 2">
            <a:extLst>
              <a:ext uri="{FF2B5EF4-FFF2-40B4-BE49-F238E27FC236}">
                <a16:creationId xmlns:a16="http://schemas.microsoft.com/office/drawing/2014/main" id="{3F18A9A3-1CE5-974F-ABD6-95980BAB14FE}"/>
              </a:ext>
            </a:extLst>
          </p:cNvPr>
          <p:cNvSpPr>
            <a:spLocks noGrp="1"/>
          </p:cNvSpPr>
          <p:nvPr>
            <p:ph type="body" sz="quarter" idx="10"/>
          </p:nvPr>
        </p:nvSpPr>
        <p:spPr>
          <a:xfrm>
            <a:off x="457200" y="1600200"/>
            <a:ext cx="8230757" cy="4217378"/>
          </a:xfrm>
          <a:ln w="28575">
            <a:solidFill>
              <a:srgbClr val="4472C4"/>
            </a:solidFill>
          </a:ln>
        </p:spPr>
        <p:txBody>
          <a:bodyPr vert="horz" lIns="91440" tIns="45720" rIns="91440" bIns="45720" rtlCol="0" anchor="t">
            <a:noAutofit/>
          </a:bodyPr>
          <a:lstStyle/>
          <a:p>
            <a:pPr marL="0" indent="0">
              <a:buNone/>
            </a:pPr>
            <a:r>
              <a:rPr lang="en-GB" sz="2400">
                <a:latin typeface="Calibri"/>
                <a:ea typeface="Tahoma"/>
                <a:cs typeface="Tahoma"/>
              </a:rPr>
              <a:t>Core PE intervention programme (some students won’t be doing PE until PSAs are completed EN/MA grades 4+)</a:t>
            </a:r>
          </a:p>
          <a:p>
            <a:pPr marL="0" indent="0">
              <a:buNone/>
            </a:pPr>
            <a:endParaRPr lang="en-GB" sz="2400"/>
          </a:p>
          <a:p>
            <a:pPr marL="0" indent="0">
              <a:buNone/>
            </a:pPr>
            <a:r>
              <a:rPr lang="en-GB" sz="2400">
                <a:latin typeface="Calibri"/>
                <a:ea typeface="Tahoma"/>
                <a:cs typeface="Tahoma"/>
              </a:rPr>
              <a:t>Some students will soon be coming out of PE lessons so that they can catch up with BTEC Coursework – e.g. Sport &amp; Health and Social Care.</a:t>
            </a:r>
            <a:endParaRPr lang="en-GB" sz="2400"/>
          </a:p>
          <a:p>
            <a:pPr marL="0" indent="0">
              <a:buNone/>
            </a:pPr>
            <a:endParaRPr lang="en-GB" sz="2400"/>
          </a:p>
          <a:p>
            <a:pPr marL="0" indent="0">
              <a:buNone/>
            </a:pPr>
            <a:r>
              <a:rPr lang="en-GB" sz="2400">
                <a:latin typeface="Calibri"/>
                <a:ea typeface="Tahoma"/>
                <a:cs typeface="Tahoma"/>
              </a:rPr>
              <a:t>If you're one of these students, you will </a:t>
            </a:r>
            <a:r>
              <a:rPr lang="en-GB" sz="2400" b="1">
                <a:latin typeface="Calibri"/>
                <a:ea typeface="Tahoma"/>
                <a:cs typeface="Tahoma"/>
              </a:rPr>
              <a:t>always </a:t>
            </a:r>
            <a:r>
              <a:rPr lang="en-GB" sz="2400">
                <a:latin typeface="Calibri"/>
                <a:ea typeface="Tahoma"/>
                <a:cs typeface="Tahoma"/>
              </a:rPr>
              <a:t>report to PE first to get your mark, before being taken to the catch up session that you are expected at.</a:t>
            </a:r>
            <a:endParaRPr lang="en-GB" sz="1800"/>
          </a:p>
        </p:txBody>
      </p:sp>
    </p:spTree>
    <p:extLst>
      <p:ext uri="{BB962C8B-B14F-4D97-AF65-F5344CB8AC3E}">
        <p14:creationId xmlns:p14="http://schemas.microsoft.com/office/powerpoint/2010/main" val="333843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833A-3971-815C-E3C5-0CAFAE09A598}"/>
              </a:ext>
            </a:extLst>
          </p:cNvPr>
          <p:cNvSpPr>
            <a:spLocks noGrp="1"/>
          </p:cNvSpPr>
          <p:nvPr>
            <p:ph type="title"/>
          </p:nvPr>
        </p:nvSpPr>
        <p:spPr/>
        <p:txBody>
          <a:bodyPr>
            <a:normAutofit/>
          </a:bodyPr>
          <a:lstStyle/>
          <a:p>
            <a:r>
              <a:rPr lang="en-GB">
                <a:latin typeface="Calibri"/>
                <a:ea typeface="Tahoma"/>
                <a:cs typeface="Tahoma"/>
              </a:rPr>
              <a:t>Introduction to the Team</a:t>
            </a:r>
            <a:endParaRPr lang="en-GB">
              <a:latin typeface="Calibri"/>
            </a:endParaRPr>
          </a:p>
        </p:txBody>
      </p:sp>
      <p:sp>
        <p:nvSpPr>
          <p:cNvPr id="3" name="Text Placeholder 2">
            <a:extLst>
              <a:ext uri="{FF2B5EF4-FFF2-40B4-BE49-F238E27FC236}">
                <a16:creationId xmlns:a16="http://schemas.microsoft.com/office/drawing/2014/main" id="{658AFC0A-2FC3-FE83-7441-16A63F4FE1F7}"/>
              </a:ext>
            </a:extLst>
          </p:cNvPr>
          <p:cNvSpPr>
            <a:spLocks noGrp="1"/>
          </p:cNvSpPr>
          <p:nvPr>
            <p:ph type="body" sz="quarter" idx="10"/>
          </p:nvPr>
        </p:nvSpPr>
        <p:spPr>
          <a:xfrm>
            <a:off x="4672360" y="1567336"/>
            <a:ext cx="4014440" cy="4164013"/>
          </a:xfrm>
          <a:ln w="28575">
            <a:solidFill>
              <a:srgbClr val="4472C4"/>
            </a:solidFill>
          </a:ln>
        </p:spPr>
        <p:txBody>
          <a:bodyPr vert="horz" lIns="91440" tIns="45720" rIns="91440" bIns="45720" rtlCol="0" anchor="t">
            <a:normAutofit fontScale="92500" lnSpcReduction="10000"/>
          </a:bodyPr>
          <a:lstStyle/>
          <a:p>
            <a:pPr marL="0" indent="0">
              <a:buNone/>
            </a:pPr>
            <a:r>
              <a:rPr lang="en-GB" sz="2400" b="1">
                <a:latin typeface="Calibri"/>
                <a:ea typeface="Tahoma"/>
                <a:cs typeface="Tahoma"/>
              </a:rPr>
              <a:t>Form Tutors</a:t>
            </a:r>
            <a:endParaRPr lang="en-GB" sz="2400" b="1"/>
          </a:p>
          <a:p>
            <a:pPr marL="0" indent="0">
              <a:buNone/>
            </a:pPr>
            <a:endParaRPr lang="en-GB" sz="2400" b="1"/>
          </a:p>
          <a:p>
            <a:pPr marL="0" indent="0">
              <a:buNone/>
            </a:pPr>
            <a:endParaRPr lang="en-GB" sz="2400" b="1">
              <a:latin typeface="Calibri"/>
              <a:ea typeface="Tahoma"/>
              <a:cs typeface="Tahoma"/>
            </a:endParaRPr>
          </a:p>
          <a:p>
            <a:pPr marL="0" indent="0">
              <a:buNone/>
            </a:pPr>
            <a:endParaRPr lang="en-GB" sz="2400" b="1">
              <a:latin typeface="Calibri"/>
              <a:ea typeface="Tahoma"/>
              <a:cs typeface="Tahoma"/>
            </a:endParaRPr>
          </a:p>
          <a:p>
            <a:pPr marL="0" indent="0">
              <a:buNone/>
            </a:pPr>
            <a:endParaRPr lang="en-GB" sz="2400" b="1">
              <a:latin typeface="Calibri"/>
              <a:ea typeface="Tahoma"/>
              <a:cs typeface="Tahoma"/>
            </a:endParaRPr>
          </a:p>
          <a:p>
            <a:pPr marL="0" indent="0">
              <a:buNone/>
            </a:pPr>
            <a:endParaRPr lang="en-GB" sz="2400" b="1">
              <a:latin typeface="Calibri"/>
              <a:ea typeface="Tahoma"/>
              <a:cs typeface="Tahoma"/>
            </a:endParaRPr>
          </a:p>
          <a:p>
            <a:pPr marL="0" indent="0">
              <a:buNone/>
            </a:pPr>
            <a:r>
              <a:rPr lang="en-GB" sz="2400" b="1">
                <a:latin typeface="Calibri"/>
                <a:ea typeface="Tahoma"/>
                <a:cs typeface="Tahoma"/>
              </a:rPr>
              <a:t>Mrs </a:t>
            </a:r>
            <a:r>
              <a:rPr lang="en-GB" sz="2400" b="1" err="1">
                <a:latin typeface="Calibri"/>
                <a:ea typeface="Tahoma"/>
                <a:cs typeface="Tahoma"/>
              </a:rPr>
              <a:t>Ritchings</a:t>
            </a:r>
            <a:endParaRPr lang="en-GB" sz="2400" b="1">
              <a:latin typeface="Calibri"/>
              <a:ea typeface="Tahoma"/>
              <a:cs typeface="Tahoma"/>
            </a:endParaRPr>
          </a:p>
          <a:p>
            <a:pPr marL="0" indent="0">
              <a:buNone/>
            </a:pPr>
            <a:r>
              <a:rPr lang="en-GB" sz="2400">
                <a:latin typeface="Calibri"/>
                <a:ea typeface="Tahoma"/>
                <a:cs typeface="Tahoma"/>
              </a:rPr>
              <a:t>Careers and College Support</a:t>
            </a:r>
          </a:p>
          <a:p>
            <a:pPr marL="0" indent="0">
              <a:buNone/>
            </a:pPr>
            <a:endParaRPr lang="en-GB" sz="2400">
              <a:latin typeface="Calibri"/>
              <a:ea typeface="Tahoma"/>
              <a:cs typeface="Tahoma"/>
            </a:endParaRPr>
          </a:p>
          <a:p>
            <a:pPr marL="0" indent="0">
              <a:buNone/>
            </a:pPr>
            <a:r>
              <a:rPr lang="en-GB" sz="2400" b="1">
                <a:latin typeface="Calibri"/>
                <a:ea typeface="Tahoma"/>
                <a:cs typeface="Tahoma"/>
              </a:rPr>
              <a:t>Mrs Read/Mrs Hillier</a:t>
            </a:r>
          </a:p>
          <a:p>
            <a:pPr marL="0" indent="0">
              <a:buNone/>
            </a:pPr>
            <a:r>
              <a:rPr lang="en-GB" sz="2400">
                <a:latin typeface="Calibri"/>
                <a:ea typeface="Tahoma"/>
                <a:cs typeface="Tahoma"/>
              </a:rPr>
              <a:t>SEND</a:t>
            </a:r>
            <a:endParaRPr lang="en-GB" sz="2400"/>
          </a:p>
          <a:p>
            <a:pPr marL="0" indent="0">
              <a:buNone/>
            </a:pPr>
            <a:endParaRPr lang="en-GB" sz="2800" b="1"/>
          </a:p>
          <a:p>
            <a:pPr marL="0" indent="0">
              <a:buNone/>
            </a:pPr>
            <a:endParaRPr lang="en-GB" sz="2800">
              <a:latin typeface="Calibri"/>
              <a:ea typeface="Tahoma"/>
              <a:cs typeface="Tahoma"/>
            </a:endParaRPr>
          </a:p>
        </p:txBody>
      </p:sp>
      <p:sp>
        <p:nvSpPr>
          <p:cNvPr id="5" name="Text Placeholder 2">
            <a:extLst>
              <a:ext uri="{FF2B5EF4-FFF2-40B4-BE49-F238E27FC236}">
                <a16:creationId xmlns:a16="http://schemas.microsoft.com/office/drawing/2014/main" id="{AA6FFDBC-25BA-8292-8DEF-9839C55F7966}"/>
              </a:ext>
            </a:extLst>
          </p:cNvPr>
          <p:cNvSpPr txBox="1">
            <a:spLocks/>
          </p:cNvSpPr>
          <p:nvPr/>
        </p:nvSpPr>
        <p:spPr>
          <a:xfrm>
            <a:off x="457200" y="1567336"/>
            <a:ext cx="3858322" cy="4164013"/>
          </a:xfrm>
          <a:prstGeom prst="rect">
            <a:avLst/>
          </a:prstGeom>
          <a:ln w="28575">
            <a:solidFill>
              <a:srgbClr val="4472C4"/>
            </a:solidFill>
          </a:ln>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200" kern="1200">
                <a:solidFill>
                  <a:schemeClr val="tx1"/>
                </a:solidFill>
                <a:latin typeface="Calibri" panose="020F0502020204030204" pitchFamily="34" charset="0"/>
                <a:ea typeface="Tahoma" panose="020B0604030504040204" pitchFamily="34" charset="0"/>
                <a:cs typeface="Tahoma" panose="020B0604030504040204" pitchFamily="34" charset="0"/>
              </a:defRPr>
            </a:lvl1pPr>
            <a:lvl2pPr marL="742950" indent="-285750" algn="l" defTabSz="457200" rtl="0" eaLnBrk="1" latinLnBrk="0" hangingPunct="1">
              <a:spcBef>
                <a:spcPct val="20000"/>
              </a:spcBef>
              <a:buFont typeface="Wingdings" panose="05000000000000000000" pitchFamily="2" charset="2"/>
              <a:buChar char="Ø"/>
              <a:defRPr sz="1200" kern="1200">
                <a:solidFill>
                  <a:schemeClr val="tx1"/>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457200" rtl="0" eaLnBrk="1" latinLnBrk="0" hangingPunct="1">
              <a:spcBef>
                <a:spcPct val="20000"/>
              </a:spcBef>
              <a:buFont typeface="Courier New" panose="02070309020205020404" pitchFamily="49" charset="0"/>
              <a:buChar char="o"/>
              <a:defRPr sz="1200" kern="1200">
                <a:solidFill>
                  <a:schemeClr val="tx1"/>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457200" rtl="0" eaLnBrk="1" latinLnBrk="0" hangingPunct="1">
              <a:spcBef>
                <a:spcPct val="20000"/>
              </a:spcBef>
              <a:buFont typeface="Arial"/>
              <a:buChar char="–"/>
              <a:defRPr sz="1200" kern="1200">
                <a:solidFill>
                  <a:schemeClr val="tx1"/>
                </a:solidFill>
                <a:latin typeface="Calibri" panose="020F0502020204030204" pitchFamily="34" charset="0"/>
                <a:ea typeface="Tahoma" panose="020B0604030504040204" pitchFamily="34" charset="0"/>
                <a:cs typeface="Tahoma" panose="020B0604030504040204" pitchFamily="34" charset="0"/>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200" kern="1200">
                <a:solidFill>
                  <a:schemeClr val="tx1"/>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2000" b="1">
                <a:latin typeface="Calibri"/>
                <a:ea typeface="Tahoma"/>
                <a:cs typeface="Tahoma"/>
              </a:rPr>
              <a:t>Mr Donovan</a:t>
            </a:r>
            <a:endParaRPr lang="en-GB" sz="2000" b="1"/>
          </a:p>
          <a:p>
            <a:pPr marL="0" indent="0">
              <a:buFont typeface="Arial"/>
              <a:buNone/>
            </a:pPr>
            <a:r>
              <a:rPr lang="en-GB" sz="2000">
                <a:latin typeface="Calibri"/>
                <a:ea typeface="Tahoma"/>
                <a:cs typeface="Tahoma"/>
              </a:rPr>
              <a:t>Vice Principal Student Progress</a:t>
            </a:r>
          </a:p>
          <a:p>
            <a:pPr marL="0" indent="0">
              <a:buFont typeface="Arial"/>
              <a:buNone/>
            </a:pPr>
            <a:r>
              <a:rPr lang="en-GB" sz="2000" b="1">
                <a:latin typeface="Calibri"/>
                <a:ea typeface="Tahoma"/>
                <a:cs typeface="Tahoma"/>
              </a:rPr>
              <a:t>Miss Beales</a:t>
            </a:r>
          </a:p>
          <a:p>
            <a:pPr marL="0" indent="0">
              <a:buFont typeface="Arial"/>
              <a:buNone/>
            </a:pPr>
            <a:r>
              <a:rPr lang="en-GB" sz="2000">
                <a:latin typeface="Calibri"/>
                <a:ea typeface="Tahoma"/>
                <a:cs typeface="Tahoma"/>
              </a:rPr>
              <a:t>Assistant Principal for Raising Achievement</a:t>
            </a:r>
          </a:p>
          <a:p>
            <a:pPr marL="0" indent="0">
              <a:buFont typeface="Arial"/>
              <a:buNone/>
            </a:pPr>
            <a:r>
              <a:rPr lang="en-GB" sz="2000" b="1">
                <a:latin typeface="Calibri"/>
                <a:ea typeface="Tahoma"/>
                <a:cs typeface="Tahoma"/>
              </a:rPr>
              <a:t>Mrs Gardiner </a:t>
            </a:r>
          </a:p>
          <a:p>
            <a:pPr marL="0" indent="0">
              <a:buFont typeface="Arial"/>
              <a:buNone/>
            </a:pPr>
            <a:r>
              <a:rPr lang="en-GB" sz="2000">
                <a:latin typeface="Calibri"/>
                <a:ea typeface="Tahoma"/>
                <a:cs typeface="Tahoma"/>
              </a:rPr>
              <a:t>Head of Year</a:t>
            </a:r>
          </a:p>
          <a:p>
            <a:pPr marL="0" indent="0">
              <a:buFont typeface="Arial"/>
              <a:buNone/>
            </a:pPr>
            <a:r>
              <a:rPr lang="en-GB" sz="2000" b="1">
                <a:latin typeface="Calibri"/>
                <a:ea typeface="Tahoma"/>
                <a:cs typeface="Tahoma"/>
              </a:rPr>
              <a:t>Miss Hunt</a:t>
            </a:r>
          </a:p>
          <a:p>
            <a:pPr marL="0" indent="0">
              <a:buFont typeface="Arial"/>
              <a:buNone/>
            </a:pPr>
            <a:r>
              <a:rPr lang="en-GB" sz="2000">
                <a:latin typeface="Calibri"/>
                <a:ea typeface="Tahoma"/>
                <a:cs typeface="Tahoma"/>
              </a:rPr>
              <a:t>Pastoral Manager  </a:t>
            </a:r>
          </a:p>
          <a:p>
            <a:pPr marL="0" indent="0">
              <a:buFont typeface="Arial"/>
              <a:buNone/>
            </a:pPr>
            <a:r>
              <a:rPr lang="en-GB" sz="2000" b="1">
                <a:latin typeface="Calibri"/>
                <a:ea typeface="Tahoma"/>
                <a:cs typeface="Tahoma"/>
              </a:rPr>
              <a:t>Mrs Gaines &amp; Mrs Howes </a:t>
            </a:r>
          </a:p>
          <a:p>
            <a:pPr>
              <a:buFont typeface="Arial"/>
              <a:buNone/>
            </a:pPr>
            <a:r>
              <a:rPr lang="en-GB" sz="2000">
                <a:latin typeface="Calibri"/>
                <a:ea typeface="Tahoma"/>
                <a:cs typeface="Calibri"/>
              </a:rPr>
              <a:t>Raising Achievement Mentors</a:t>
            </a:r>
          </a:p>
          <a:p>
            <a:pPr marL="0" indent="0">
              <a:buFont typeface="Arial"/>
              <a:buNone/>
            </a:pPr>
            <a:endParaRPr lang="en-GB" sz="2000">
              <a:latin typeface="Calibri"/>
              <a:ea typeface="Tahoma"/>
              <a:cs typeface="Tahoma"/>
            </a:endParaRPr>
          </a:p>
        </p:txBody>
      </p:sp>
      <p:pic>
        <p:nvPicPr>
          <p:cNvPr id="6" name="Picture 5">
            <a:extLst>
              <a:ext uri="{FF2B5EF4-FFF2-40B4-BE49-F238E27FC236}">
                <a16:creationId xmlns:a16="http://schemas.microsoft.com/office/drawing/2014/main" id="{A4A7C5BD-FEC6-B4BB-1A03-AD524ED7BF69}"/>
              </a:ext>
            </a:extLst>
          </p:cNvPr>
          <p:cNvPicPr>
            <a:picLocks noChangeAspect="1"/>
          </p:cNvPicPr>
          <p:nvPr/>
        </p:nvPicPr>
        <p:blipFill>
          <a:blip r:embed="rId2"/>
          <a:stretch>
            <a:fillRect/>
          </a:stretch>
        </p:blipFill>
        <p:spPr>
          <a:xfrm>
            <a:off x="4938805" y="2074699"/>
            <a:ext cx="3481550" cy="1574643"/>
          </a:xfrm>
          <a:prstGeom prst="rect">
            <a:avLst/>
          </a:prstGeom>
        </p:spPr>
      </p:pic>
    </p:spTree>
    <p:extLst>
      <p:ext uri="{BB962C8B-B14F-4D97-AF65-F5344CB8AC3E}">
        <p14:creationId xmlns:p14="http://schemas.microsoft.com/office/powerpoint/2010/main" val="401599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0CE1-F712-2998-F5C6-A40A93937960}"/>
              </a:ext>
            </a:extLst>
          </p:cNvPr>
          <p:cNvSpPr>
            <a:spLocks noGrp="1"/>
          </p:cNvSpPr>
          <p:nvPr>
            <p:ph type="title"/>
          </p:nvPr>
        </p:nvSpPr>
        <p:spPr/>
        <p:txBody>
          <a:bodyPr>
            <a:normAutofit fontScale="90000"/>
          </a:bodyPr>
          <a:lstStyle/>
          <a:p>
            <a:r>
              <a:rPr lang="en-GB">
                <a:latin typeface="Calibri"/>
                <a:ea typeface="Tahoma"/>
                <a:cs typeface="Tahoma"/>
              </a:rPr>
              <a:t>Year 11 can be hard... how will we support you?</a:t>
            </a:r>
            <a:endParaRPr lang="en-US"/>
          </a:p>
        </p:txBody>
      </p:sp>
      <p:sp>
        <p:nvSpPr>
          <p:cNvPr id="3" name="Text Placeholder 2">
            <a:extLst>
              <a:ext uri="{FF2B5EF4-FFF2-40B4-BE49-F238E27FC236}">
                <a16:creationId xmlns:a16="http://schemas.microsoft.com/office/drawing/2014/main" id="{5E5FA7FD-38DF-D680-F045-C50131D61530}"/>
              </a:ext>
            </a:extLst>
          </p:cNvPr>
          <p:cNvSpPr>
            <a:spLocks noGrp="1"/>
          </p:cNvSpPr>
          <p:nvPr>
            <p:ph type="body" sz="quarter" idx="10"/>
          </p:nvPr>
        </p:nvSpPr>
        <p:spPr>
          <a:xfrm>
            <a:off x="457200" y="1600200"/>
            <a:ext cx="4404511" cy="4164013"/>
          </a:xfrm>
          <a:ln w="22225">
            <a:solidFill>
              <a:schemeClr val="tx2">
                <a:lumMod val="50000"/>
                <a:lumOff val="50000"/>
              </a:schemeClr>
            </a:solidFill>
          </a:ln>
        </p:spPr>
        <p:txBody>
          <a:bodyPr vert="horz" lIns="91440" tIns="45720" rIns="91440" bIns="45720" rtlCol="0" anchor="t">
            <a:normAutofit fontScale="85000" lnSpcReduction="20000"/>
          </a:bodyPr>
          <a:lstStyle/>
          <a:p>
            <a:r>
              <a:rPr lang="en-GB" sz="2800">
                <a:latin typeface="Calibri"/>
                <a:ea typeface="Tahoma"/>
                <a:cs typeface="Calibri"/>
              </a:rPr>
              <a:t>Experienced SLT pastoral team</a:t>
            </a:r>
          </a:p>
          <a:p>
            <a:r>
              <a:rPr lang="en-GB" sz="2800">
                <a:latin typeface="Calibri"/>
                <a:ea typeface="Tahoma"/>
                <a:cs typeface="Tahoma"/>
              </a:rPr>
              <a:t>Experienced pastoral team</a:t>
            </a:r>
          </a:p>
          <a:p>
            <a:r>
              <a:rPr lang="en-GB" sz="2800">
                <a:latin typeface="Calibri"/>
                <a:ea typeface="Tahoma"/>
                <a:cs typeface="Tahoma"/>
              </a:rPr>
              <a:t>Experienced form tutors</a:t>
            </a:r>
          </a:p>
          <a:p>
            <a:r>
              <a:rPr lang="en-GB" sz="2800">
                <a:latin typeface="Calibri"/>
                <a:ea typeface="Tahoma"/>
                <a:cs typeface="Tahoma"/>
              </a:rPr>
              <a:t>Pastoral support plans</a:t>
            </a:r>
            <a:endParaRPr lang="en-GB" sz="2800"/>
          </a:p>
          <a:p>
            <a:r>
              <a:rPr lang="en-GB" sz="2800">
                <a:latin typeface="Calibri"/>
                <a:ea typeface="Tahoma"/>
                <a:cs typeface="Tahoma"/>
              </a:rPr>
              <a:t>Strong relationship with your parents/carers</a:t>
            </a:r>
          </a:p>
          <a:p>
            <a:r>
              <a:rPr lang="en-GB" sz="2800">
                <a:latin typeface="Calibri"/>
                <a:ea typeface="Tahoma"/>
                <a:cs typeface="Tahoma"/>
              </a:rPr>
              <a:t>Known systems</a:t>
            </a:r>
          </a:p>
          <a:p>
            <a:r>
              <a:rPr lang="en-GB" sz="2800">
                <a:latin typeface="Calibri"/>
                <a:ea typeface="Tahoma"/>
                <a:cs typeface="Tahoma"/>
              </a:rPr>
              <a:t>Group and individual mentoring</a:t>
            </a:r>
          </a:p>
          <a:p>
            <a:r>
              <a:rPr lang="en-GB" sz="2800">
                <a:latin typeface="Calibri"/>
                <a:ea typeface="Tahoma"/>
                <a:cs typeface="Tahoma"/>
              </a:rPr>
              <a:t>Counselling </a:t>
            </a:r>
          </a:p>
          <a:p>
            <a:r>
              <a:rPr lang="en-GB" sz="2800">
                <a:latin typeface="Calibri"/>
                <a:ea typeface="Tahoma"/>
                <a:cs typeface="Tahoma"/>
              </a:rPr>
              <a:t>Mental Health Support Team</a:t>
            </a:r>
          </a:p>
        </p:txBody>
      </p:sp>
      <p:pic>
        <p:nvPicPr>
          <p:cNvPr id="5" name="Picture 4">
            <a:extLst>
              <a:ext uri="{FF2B5EF4-FFF2-40B4-BE49-F238E27FC236}">
                <a16:creationId xmlns:a16="http://schemas.microsoft.com/office/drawing/2014/main" id="{7F57D17B-E136-F280-D44B-ADC033D9130F}"/>
              </a:ext>
            </a:extLst>
          </p:cNvPr>
          <p:cNvPicPr>
            <a:picLocks noChangeAspect="1"/>
          </p:cNvPicPr>
          <p:nvPr/>
        </p:nvPicPr>
        <p:blipFill>
          <a:blip r:embed="rId2"/>
          <a:stretch>
            <a:fillRect/>
          </a:stretch>
        </p:blipFill>
        <p:spPr>
          <a:xfrm>
            <a:off x="5047909" y="1602746"/>
            <a:ext cx="3824204" cy="3279618"/>
          </a:xfrm>
          <a:prstGeom prst="rect">
            <a:avLst/>
          </a:prstGeom>
        </p:spPr>
      </p:pic>
      <p:sp>
        <p:nvSpPr>
          <p:cNvPr id="7" name="TextBox 6">
            <a:extLst>
              <a:ext uri="{FF2B5EF4-FFF2-40B4-BE49-F238E27FC236}">
                <a16:creationId xmlns:a16="http://schemas.microsoft.com/office/drawing/2014/main" id="{936542D4-1299-62BB-49EF-01CF355CD991}"/>
              </a:ext>
            </a:extLst>
          </p:cNvPr>
          <p:cNvSpPr txBox="1"/>
          <p:nvPr/>
        </p:nvSpPr>
        <p:spPr>
          <a:xfrm>
            <a:off x="5314951" y="5057776"/>
            <a:ext cx="3371849" cy="707886"/>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latin typeface="Calibri"/>
                <a:cs typeface="Calibri"/>
              </a:rPr>
              <a:t>Year 7-10 AVG attendance: 86.5</a:t>
            </a:r>
            <a:r>
              <a:rPr lang="en-US" sz="2000">
                <a:latin typeface="Calibri"/>
                <a:cs typeface="Calibri"/>
              </a:rPr>
              <a:t>​</a:t>
            </a:r>
            <a:endParaRPr lang="en-US"/>
          </a:p>
        </p:txBody>
      </p:sp>
    </p:spTree>
    <p:extLst>
      <p:ext uri="{BB962C8B-B14F-4D97-AF65-F5344CB8AC3E}">
        <p14:creationId xmlns:p14="http://schemas.microsoft.com/office/powerpoint/2010/main" val="2710582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0CE1-F712-2998-F5C6-A40A93937960}"/>
              </a:ext>
            </a:extLst>
          </p:cNvPr>
          <p:cNvSpPr>
            <a:spLocks noGrp="1"/>
          </p:cNvSpPr>
          <p:nvPr>
            <p:ph type="title"/>
          </p:nvPr>
        </p:nvSpPr>
        <p:spPr/>
        <p:txBody>
          <a:bodyPr>
            <a:normAutofit/>
          </a:bodyPr>
          <a:lstStyle/>
          <a:p>
            <a:r>
              <a:rPr lang="en-GB">
                <a:latin typeface="Calibri"/>
                <a:ea typeface="Tahoma"/>
                <a:cs typeface="Tahoma"/>
              </a:rPr>
              <a:t>Other support available</a:t>
            </a:r>
            <a:endParaRPr lang="en-US"/>
          </a:p>
        </p:txBody>
      </p:sp>
      <p:pic>
        <p:nvPicPr>
          <p:cNvPr id="4" name="Picture 3" descr="A yellow and blue poster with two faces&#10;&#10;Description automatically generated">
            <a:extLst>
              <a:ext uri="{FF2B5EF4-FFF2-40B4-BE49-F238E27FC236}">
                <a16:creationId xmlns:a16="http://schemas.microsoft.com/office/drawing/2014/main" id="{385B5840-426B-E933-70F4-A02A52396B2B}"/>
              </a:ext>
            </a:extLst>
          </p:cNvPr>
          <p:cNvPicPr>
            <a:picLocks noChangeAspect="1"/>
          </p:cNvPicPr>
          <p:nvPr/>
        </p:nvPicPr>
        <p:blipFill>
          <a:blip r:embed="rId2"/>
          <a:stretch>
            <a:fillRect/>
          </a:stretch>
        </p:blipFill>
        <p:spPr>
          <a:xfrm>
            <a:off x="1601181" y="4200693"/>
            <a:ext cx="5990693" cy="1861086"/>
          </a:xfrm>
          <a:prstGeom prst="rect">
            <a:avLst/>
          </a:prstGeom>
        </p:spPr>
      </p:pic>
      <p:pic>
        <p:nvPicPr>
          <p:cNvPr id="5" name="Picture 4" descr="A yellow and black sign&#10;&#10;Description automatically generated">
            <a:extLst>
              <a:ext uri="{FF2B5EF4-FFF2-40B4-BE49-F238E27FC236}">
                <a16:creationId xmlns:a16="http://schemas.microsoft.com/office/drawing/2014/main" id="{4660BE3F-6277-9056-79A2-DD2BA8B841C7}"/>
              </a:ext>
            </a:extLst>
          </p:cNvPr>
          <p:cNvPicPr>
            <a:picLocks noChangeAspect="1"/>
          </p:cNvPicPr>
          <p:nvPr/>
        </p:nvPicPr>
        <p:blipFill>
          <a:blip r:embed="rId3"/>
          <a:stretch>
            <a:fillRect/>
          </a:stretch>
        </p:blipFill>
        <p:spPr>
          <a:xfrm>
            <a:off x="4681885" y="1632400"/>
            <a:ext cx="1919063" cy="2337373"/>
          </a:xfrm>
          <a:prstGeom prst="rect">
            <a:avLst/>
          </a:prstGeom>
        </p:spPr>
      </p:pic>
      <p:pic>
        <p:nvPicPr>
          <p:cNvPr id="6" name="Picture 5">
            <a:extLst>
              <a:ext uri="{FF2B5EF4-FFF2-40B4-BE49-F238E27FC236}">
                <a16:creationId xmlns:a16="http://schemas.microsoft.com/office/drawing/2014/main" id="{71C72F0A-C010-206C-E236-001D6D380625}"/>
              </a:ext>
            </a:extLst>
          </p:cNvPr>
          <p:cNvPicPr>
            <a:picLocks noChangeAspect="1"/>
          </p:cNvPicPr>
          <p:nvPr/>
        </p:nvPicPr>
        <p:blipFill>
          <a:blip r:embed="rId4"/>
          <a:stretch>
            <a:fillRect/>
          </a:stretch>
        </p:blipFill>
        <p:spPr>
          <a:xfrm>
            <a:off x="2552864" y="1470403"/>
            <a:ext cx="1879819" cy="2514199"/>
          </a:xfrm>
          <a:prstGeom prst="rect">
            <a:avLst/>
          </a:prstGeom>
        </p:spPr>
      </p:pic>
    </p:spTree>
    <p:extLst>
      <p:ext uri="{BB962C8B-B14F-4D97-AF65-F5344CB8AC3E}">
        <p14:creationId xmlns:p14="http://schemas.microsoft.com/office/powerpoint/2010/main" val="16818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16" descr="http://www.platform505.com/wp-content/uploads/Beat-logo-JPEG-web_edited-1.jpg">
            <a:hlinkClick r:id="rId3"/>
          </p:cNvPr>
          <p:cNvPicPr preferRelativeResize="0"/>
          <p:nvPr/>
        </p:nvPicPr>
        <p:blipFill rotWithShape="1">
          <a:blip r:embed="rId4">
            <a:alphaModFix/>
          </a:blip>
          <a:srcRect/>
          <a:stretch/>
        </p:blipFill>
        <p:spPr>
          <a:xfrm>
            <a:off x="1494236" y="2781301"/>
            <a:ext cx="1458515" cy="826294"/>
          </a:xfrm>
          <a:prstGeom prst="rect">
            <a:avLst/>
          </a:prstGeom>
          <a:noFill/>
          <a:ln>
            <a:noFill/>
          </a:ln>
        </p:spPr>
      </p:pic>
      <p:sp>
        <p:nvSpPr>
          <p:cNvPr id="338" name="Google Shape;338;p16"/>
          <p:cNvSpPr txBox="1">
            <a:spLocks noGrp="1"/>
          </p:cNvSpPr>
          <p:nvPr>
            <p:ph type="title"/>
          </p:nvPr>
        </p:nvSpPr>
        <p:spPr>
          <a:xfrm>
            <a:off x="1494235" y="1160861"/>
            <a:ext cx="6172200" cy="421481"/>
          </a:xfrm>
          <a:prstGeom prst="rect">
            <a:avLst/>
          </a:prstGeom>
          <a:noFill/>
          <a:ln>
            <a:noFill/>
          </a:ln>
        </p:spPr>
        <p:txBody>
          <a:bodyPr spcFirstLastPara="1" wrap="square" lIns="68569" tIns="34275" rIns="68569" bIns="34275" anchor="ctr" anchorCtr="0">
            <a:noAutofit/>
          </a:bodyPr>
          <a:lstStyle/>
          <a:p>
            <a:pPr algn="l"/>
            <a:r>
              <a:rPr lang="en-US" sz="3000">
                <a:solidFill>
                  <a:srgbClr val="006600"/>
                </a:solidFill>
                <a:latin typeface="Tahoma"/>
                <a:ea typeface="Tahoma"/>
                <a:cs typeface="Tahoma"/>
                <a:sym typeface="Tahoma"/>
              </a:rPr>
              <a:t>Wellbeing Helplines and websites</a:t>
            </a:r>
            <a:endParaRPr/>
          </a:p>
        </p:txBody>
      </p:sp>
      <p:pic>
        <p:nvPicPr>
          <p:cNvPr id="339" name="Google Shape;339;p16"/>
          <p:cNvPicPr preferRelativeResize="0"/>
          <p:nvPr/>
        </p:nvPicPr>
        <p:blipFill rotWithShape="1">
          <a:blip r:embed="rId5">
            <a:alphaModFix/>
          </a:blip>
          <a:srcRect/>
          <a:stretch/>
        </p:blipFill>
        <p:spPr>
          <a:xfrm>
            <a:off x="5543551" y="3752850"/>
            <a:ext cx="1188244" cy="815579"/>
          </a:xfrm>
          <a:prstGeom prst="rect">
            <a:avLst/>
          </a:prstGeom>
          <a:noFill/>
          <a:ln>
            <a:noFill/>
          </a:ln>
        </p:spPr>
      </p:pic>
      <p:pic>
        <p:nvPicPr>
          <p:cNvPr id="340" name="Google Shape;340;p16"/>
          <p:cNvPicPr preferRelativeResize="0"/>
          <p:nvPr/>
        </p:nvPicPr>
        <p:blipFill rotWithShape="1">
          <a:blip r:embed="rId6">
            <a:alphaModFix/>
          </a:blip>
          <a:srcRect/>
          <a:stretch/>
        </p:blipFill>
        <p:spPr>
          <a:xfrm>
            <a:off x="2951560" y="4887517"/>
            <a:ext cx="989409" cy="802481"/>
          </a:xfrm>
          <a:prstGeom prst="rect">
            <a:avLst/>
          </a:prstGeom>
          <a:noFill/>
          <a:ln>
            <a:noFill/>
          </a:ln>
        </p:spPr>
      </p:pic>
      <p:pic>
        <p:nvPicPr>
          <p:cNvPr id="341" name="Google Shape;341;p16"/>
          <p:cNvPicPr preferRelativeResize="0"/>
          <p:nvPr/>
        </p:nvPicPr>
        <p:blipFill rotWithShape="1">
          <a:blip r:embed="rId7">
            <a:alphaModFix/>
          </a:blip>
          <a:srcRect/>
          <a:stretch/>
        </p:blipFill>
        <p:spPr>
          <a:xfrm>
            <a:off x="4248150" y="3861197"/>
            <a:ext cx="704850" cy="1056084"/>
          </a:xfrm>
          <a:prstGeom prst="rect">
            <a:avLst/>
          </a:prstGeom>
          <a:noFill/>
          <a:ln>
            <a:noFill/>
          </a:ln>
        </p:spPr>
      </p:pic>
      <p:pic>
        <p:nvPicPr>
          <p:cNvPr id="342" name="Google Shape;342;p16"/>
          <p:cNvPicPr preferRelativeResize="0"/>
          <p:nvPr/>
        </p:nvPicPr>
        <p:blipFill rotWithShape="1">
          <a:blip r:embed="rId8">
            <a:alphaModFix/>
          </a:blip>
          <a:srcRect/>
          <a:stretch/>
        </p:blipFill>
        <p:spPr>
          <a:xfrm>
            <a:off x="1980010" y="3807619"/>
            <a:ext cx="1079897" cy="719138"/>
          </a:xfrm>
          <a:prstGeom prst="rect">
            <a:avLst/>
          </a:prstGeom>
          <a:noFill/>
          <a:ln>
            <a:noFill/>
          </a:ln>
        </p:spPr>
      </p:pic>
      <p:pic>
        <p:nvPicPr>
          <p:cNvPr id="343" name="Google Shape;343;p16"/>
          <p:cNvPicPr preferRelativeResize="0"/>
          <p:nvPr/>
        </p:nvPicPr>
        <p:blipFill rotWithShape="1">
          <a:blip r:embed="rId9">
            <a:alphaModFix/>
          </a:blip>
          <a:srcRect/>
          <a:stretch/>
        </p:blipFill>
        <p:spPr>
          <a:xfrm>
            <a:off x="5381625" y="4994672"/>
            <a:ext cx="1458516" cy="646509"/>
          </a:xfrm>
          <a:prstGeom prst="rect">
            <a:avLst/>
          </a:prstGeom>
          <a:noFill/>
          <a:ln>
            <a:noFill/>
          </a:ln>
        </p:spPr>
      </p:pic>
      <p:pic>
        <p:nvPicPr>
          <p:cNvPr id="344" name="Google Shape;344;p16"/>
          <p:cNvPicPr preferRelativeResize="0"/>
          <p:nvPr/>
        </p:nvPicPr>
        <p:blipFill rotWithShape="1">
          <a:blip r:embed="rId10">
            <a:alphaModFix/>
          </a:blip>
          <a:srcRect/>
          <a:stretch/>
        </p:blipFill>
        <p:spPr>
          <a:xfrm>
            <a:off x="6137673" y="2781300"/>
            <a:ext cx="1187053" cy="606029"/>
          </a:xfrm>
          <a:prstGeom prst="rect">
            <a:avLst/>
          </a:prstGeom>
          <a:noFill/>
          <a:ln>
            <a:noFill/>
          </a:ln>
        </p:spPr>
      </p:pic>
      <p:sp>
        <p:nvSpPr>
          <p:cNvPr id="345" name="Google Shape;345;p16"/>
          <p:cNvSpPr/>
          <p:nvPr/>
        </p:nvSpPr>
        <p:spPr>
          <a:xfrm>
            <a:off x="1494236" y="1754982"/>
            <a:ext cx="6263878" cy="955616"/>
          </a:xfrm>
          <a:prstGeom prst="rect">
            <a:avLst/>
          </a:prstGeom>
          <a:noFill/>
          <a:ln>
            <a:noFill/>
          </a:ln>
        </p:spPr>
        <p:txBody>
          <a:bodyPr spcFirstLastPara="1" wrap="square" lIns="68569" tIns="34275" rIns="68569" bIns="34275" anchor="t" anchorCtr="0">
            <a:spAutoFit/>
          </a:bodyPr>
          <a:lstStyle/>
          <a:p>
            <a:pPr>
              <a:lnSpc>
                <a:spcPct val="80000"/>
              </a:lnSpc>
              <a:buClr>
                <a:srgbClr val="4B565E"/>
              </a:buClr>
              <a:buSzPts val="2400"/>
            </a:pPr>
            <a:r>
              <a:rPr lang="en-US">
                <a:solidFill>
                  <a:srgbClr val="4B565E"/>
                </a:solidFill>
                <a:latin typeface="Tahoma"/>
                <a:ea typeface="Tahoma"/>
                <a:cs typeface="Tahoma"/>
                <a:sym typeface="Tahoma"/>
              </a:rPr>
              <a:t>There are lots of </a:t>
            </a:r>
            <a:r>
              <a:rPr lang="en-US">
                <a:solidFill>
                  <a:srgbClr val="006600"/>
                </a:solidFill>
                <a:latin typeface="Tahoma"/>
                <a:ea typeface="Tahoma"/>
                <a:cs typeface="Tahoma"/>
                <a:sym typeface="Tahoma"/>
              </a:rPr>
              <a:t>national telephone helplines</a:t>
            </a:r>
            <a:r>
              <a:rPr lang="en-US">
                <a:solidFill>
                  <a:srgbClr val="ED008C"/>
                </a:solidFill>
                <a:latin typeface="Tahoma"/>
                <a:ea typeface="Tahoma"/>
                <a:cs typeface="Tahoma"/>
                <a:sym typeface="Tahoma"/>
              </a:rPr>
              <a:t> </a:t>
            </a:r>
            <a:r>
              <a:rPr lang="en-US">
                <a:solidFill>
                  <a:srgbClr val="4B565E"/>
                </a:solidFill>
                <a:latin typeface="Tahoma"/>
                <a:ea typeface="Tahoma"/>
                <a:cs typeface="Tahoma"/>
                <a:sym typeface="Tahoma"/>
              </a:rPr>
              <a:t>and websites that can be contacted for support, with many available 24/7. The booklet that accompanies this presentation contains the contact details for many of these.</a:t>
            </a:r>
            <a:endParaRPr>
              <a:solidFill>
                <a:schemeClr val="dk1"/>
              </a:solidFill>
              <a:latin typeface="Tahoma"/>
              <a:ea typeface="Tahoma"/>
              <a:cs typeface="Tahoma"/>
              <a:sym typeface="Tahoma"/>
            </a:endParaRPr>
          </a:p>
        </p:txBody>
      </p:sp>
      <p:pic>
        <p:nvPicPr>
          <p:cNvPr id="346" name="Google Shape;346;p16"/>
          <p:cNvPicPr preferRelativeResize="0"/>
          <p:nvPr/>
        </p:nvPicPr>
        <p:blipFill rotWithShape="1">
          <a:blip r:embed="rId11">
            <a:alphaModFix/>
          </a:blip>
          <a:srcRect/>
          <a:stretch/>
        </p:blipFill>
        <p:spPr>
          <a:xfrm>
            <a:off x="1601391" y="4725591"/>
            <a:ext cx="809625" cy="809625"/>
          </a:xfrm>
          <a:prstGeom prst="rect">
            <a:avLst/>
          </a:prstGeom>
          <a:noFill/>
          <a:ln>
            <a:noFill/>
          </a:ln>
        </p:spPr>
      </p:pic>
      <p:pic>
        <p:nvPicPr>
          <p:cNvPr id="347" name="Google Shape;347;p16"/>
          <p:cNvPicPr preferRelativeResize="0"/>
          <p:nvPr/>
        </p:nvPicPr>
        <p:blipFill rotWithShape="1">
          <a:blip r:embed="rId12">
            <a:alphaModFix/>
          </a:blip>
          <a:srcRect/>
          <a:stretch/>
        </p:blipFill>
        <p:spPr>
          <a:xfrm>
            <a:off x="3275411" y="3105151"/>
            <a:ext cx="2106215" cy="516731"/>
          </a:xfrm>
          <a:prstGeom prst="rect">
            <a:avLst/>
          </a:prstGeom>
          <a:noFill/>
          <a:ln>
            <a:noFill/>
          </a:ln>
        </p:spPr>
      </p:pic>
    </p:spTree>
    <p:extLst>
      <p:ext uri="{BB962C8B-B14F-4D97-AF65-F5344CB8AC3E}">
        <p14:creationId xmlns:p14="http://schemas.microsoft.com/office/powerpoint/2010/main" val="2353584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lstStyle/>
          <a:p>
            <a:r>
              <a:rPr lang="en-GB">
                <a:latin typeface="Calibri" panose="020F0502020204030204" pitchFamily="34" charset="0"/>
                <a:ea typeface="Tahoma"/>
                <a:cs typeface="Calibri" panose="020F0502020204030204" pitchFamily="34" charset="0"/>
              </a:rPr>
              <a:t>Revision/Home Learning</a:t>
            </a:r>
            <a:endParaRPr lang="en-GB">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14A0C45-0D26-300F-183F-271C0921AF39}"/>
              </a:ext>
            </a:extLst>
          </p:cNvPr>
          <p:cNvSpPr>
            <a:spLocks noGrp="1"/>
          </p:cNvSpPr>
          <p:nvPr>
            <p:ph type="body" sz="quarter" idx="10"/>
          </p:nvPr>
        </p:nvSpPr>
        <p:spPr>
          <a:xfrm>
            <a:off x="457200" y="1600200"/>
            <a:ext cx="4114800" cy="4164013"/>
          </a:xfrm>
          <a:ln w="28575">
            <a:solidFill>
              <a:srgbClr val="4472C4"/>
            </a:solidFill>
          </a:ln>
        </p:spPr>
        <p:txBody>
          <a:bodyPr vert="horz" lIns="91440" tIns="45720" rIns="91440" bIns="45720" rtlCol="0" anchor="t">
            <a:normAutofit fontScale="92500" lnSpcReduction="10000"/>
          </a:bodyPr>
          <a:lstStyle/>
          <a:p>
            <a:r>
              <a:rPr lang="en-GB" sz="2400" err="1">
                <a:latin typeface="Calibri"/>
                <a:ea typeface="Tahoma"/>
                <a:cs typeface="Tahoma"/>
              </a:rPr>
              <a:t>Tassomai</a:t>
            </a:r>
            <a:r>
              <a:rPr lang="en-GB" sz="2400">
                <a:latin typeface="Calibri"/>
                <a:ea typeface="Tahoma"/>
                <a:cs typeface="Tahoma"/>
              </a:rPr>
              <a:t> (English Literature, Science, History and Geography) and </a:t>
            </a:r>
            <a:r>
              <a:rPr lang="en-GB" sz="2400" err="1">
                <a:latin typeface="Calibri"/>
                <a:ea typeface="Tahoma"/>
                <a:cs typeface="Tahoma"/>
              </a:rPr>
              <a:t>Sparx</a:t>
            </a:r>
            <a:r>
              <a:rPr lang="en-GB" sz="2400">
                <a:latin typeface="Calibri"/>
                <a:ea typeface="Tahoma"/>
                <a:cs typeface="Tahoma"/>
              </a:rPr>
              <a:t> (Maths)</a:t>
            </a:r>
          </a:p>
          <a:p>
            <a:r>
              <a:rPr lang="en-GB" sz="2400">
                <a:latin typeface="Calibri"/>
                <a:ea typeface="Tahoma"/>
                <a:cs typeface="Tahoma"/>
              </a:rPr>
              <a:t>Termly Knowledge organisers </a:t>
            </a:r>
          </a:p>
          <a:p>
            <a:r>
              <a:rPr lang="en-GB" sz="2400">
                <a:latin typeface="Calibri"/>
                <a:ea typeface="Tahoma"/>
                <a:cs typeface="Tahoma"/>
              </a:rPr>
              <a:t>Home learning and revision linked to your subjects</a:t>
            </a:r>
          </a:p>
          <a:p>
            <a:r>
              <a:rPr lang="en-GB" sz="2400">
                <a:latin typeface="Calibri"/>
                <a:ea typeface="Tahoma"/>
                <a:cs typeface="Tahoma"/>
              </a:rPr>
              <a:t>New home learning and revision procedure – including a more rigorous response for those not completing and praise and rewards for those that do.</a:t>
            </a:r>
            <a:endParaRPr lang="en-GB" sz="2400"/>
          </a:p>
        </p:txBody>
      </p:sp>
      <p:pic>
        <p:nvPicPr>
          <p:cNvPr id="5" name="Picture 4" descr="A hand holding a cell phone&#10;&#10;Description automatically generated">
            <a:extLst>
              <a:ext uri="{FF2B5EF4-FFF2-40B4-BE49-F238E27FC236}">
                <a16:creationId xmlns:a16="http://schemas.microsoft.com/office/drawing/2014/main" id="{4A4D7819-3FE6-AAAE-EE64-E7D4490A8A3C}"/>
              </a:ext>
            </a:extLst>
          </p:cNvPr>
          <p:cNvPicPr>
            <a:picLocks noChangeAspect="1"/>
          </p:cNvPicPr>
          <p:nvPr/>
        </p:nvPicPr>
        <p:blipFill>
          <a:blip r:embed="rId2"/>
          <a:stretch>
            <a:fillRect/>
          </a:stretch>
        </p:blipFill>
        <p:spPr>
          <a:xfrm>
            <a:off x="4957763" y="1657669"/>
            <a:ext cx="2064544" cy="1378105"/>
          </a:xfrm>
          <a:prstGeom prst="rect">
            <a:avLst/>
          </a:prstGeom>
        </p:spPr>
      </p:pic>
      <p:pic>
        <p:nvPicPr>
          <p:cNvPr id="7" name="Picture 6" descr="A blue background with white text&#10;&#10;Description automatically generated">
            <a:extLst>
              <a:ext uri="{FF2B5EF4-FFF2-40B4-BE49-F238E27FC236}">
                <a16:creationId xmlns:a16="http://schemas.microsoft.com/office/drawing/2014/main" id="{9DF3BF78-A251-F940-6D6F-EDB86B35944B}"/>
              </a:ext>
            </a:extLst>
          </p:cNvPr>
          <p:cNvPicPr>
            <a:picLocks noChangeAspect="1"/>
          </p:cNvPicPr>
          <p:nvPr/>
        </p:nvPicPr>
        <p:blipFill>
          <a:blip r:embed="rId3"/>
          <a:stretch>
            <a:fillRect/>
          </a:stretch>
        </p:blipFill>
        <p:spPr>
          <a:xfrm>
            <a:off x="6786563" y="2656618"/>
            <a:ext cx="1593057" cy="1373315"/>
          </a:xfrm>
          <a:prstGeom prst="rect">
            <a:avLst/>
          </a:prstGeom>
        </p:spPr>
      </p:pic>
      <p:sp>
        <p:nvSpPr>
          <p:cNvPr id="4" name="Rectangle: Rounded Corners 3">
            <a:extLst>
              <a:ext uri="{FF2B5EF4-FFF2-40B4-BE49-F238E27FC236}">
                <a16:creationId xmlns:a16="http://schemas.microsoft.com/office/drawing/2014/main" id="{0B8E81E9-DEBC-26BB-F6E3-E94B0AA02276}"/>
              </a:ext>
            </a:extLst>
          </p:cNvPr>
          <p:cNvSpPr/>
          <p:nvPr/>
        </p:nvSpPr>
        <p:spPr>
          <a:xfrm>
            <a:off x="4958179" y="4333043"/>
            <a:ext cx="3266981" cy="17429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0000"/>
                </a:solidFill>
                <a:latin typeface="Calibri"/>
                <a:cs typeface="Calibri"/>
              </a:rPr>
              <a:t>These can be completed on your phones. </a:t>
            </a:r>
          </a:p>
          <a:p>
            <a:pPr algn="ctr"/>
            <a:endParaRPr lang="en-US" sz="2000">
              <a:solidFill>
                <a:srgbClr val="000000"/>
              </a:solidFill>
              <a:latin typeface="Calibri"/>
              <a:cs typeface="Calibri"/>
            </a:endParaRPr>
          </a:p>
          <a:p>
            <a:pPr algn="ctr"/>
            <a:r>
              <a:rPr lang="en-US" sz="2000">
                <a:solidFill>
                  <a:srgbClr val="000000"/>
                </a:solidFill>
                <a:latin typeface="Calibri"/>
                <a:cs typeface="Calibri"/>
              </a:rPr>
              <a:t>Study Hall will also be available.</a:t>
            </a:r>
          </a:p>
        </p:txBody>
      </p:sp>
    </p:spTree>
    <p:extLst>
      <p:ext uri="{BB962C8B-B14F-4D97-AF65-F5344CB8AC3E}">
        <p14:creationId xmlns:p14="http://schemas.microsoft.com/office/powerpoint/2010/main" val="3078314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lstStyle/>
          <a:p>
            <a:r>
              <a:rPr lang="en-GB" err="1">
                <a:latin typeface="Calibri"/>
                <a:ea typeface="Tahoma"/>
                <a:cs typeface="Calibri"/>
              </a:rPr>
              <a:t>Tassomai</a:t>
            </a:r>
            <a:endParaRPr lang="en-US" err="1"/>
          </a:p>
        </p:txBody>
      </p:sp>
      <p:pic>
        <p:nvPicPr>
          <p:cNvPr id="4" name="Picture 3" descr="A collage of images of people and text&#10;&#10;Description automatically generated">
            <a:extLst>
              <a:ext uri="{FF2B5EF4-FFF2-40B4-BE49-F238E27FC236}">
                <a16:creationId xmlns:a16="http://schemas.microsoft.com/office/drawing/2014/main" id="{A8D72311-BD5D-9086-24A2-A3F3CF0BE9A3}"/>
              </a:ext>
            </a:extLst>
          </p:cNvPr>
          <p:cNvPicPr>
            <a:picLocks noChangeAspect="1"/>
          </p:cNvPicPr>
          <p:nvPr/>
        </p:nvPicPr>
        <p:blipFill>
          <a:blip r:embed="rId2"/>
          <a:stretch>
            <a:fillRect/>
          </a:stretch>
        </p:blipFill>
        <p:spPr>
          <a:xfrm>
            <a:off x="2514600" y="1559414"/>
            <a:ext cx="3871912" cy="4953608"/>
          </a:xfrm>
          <a:prstGeom prst="rect">
            <a:avLst/>
          </a:prstGeom>
        </p:spPr>
      </p:pic>
      <p:pic>
        <p:nvPicPr>
          <p:cNvPr id="8" name="Picture 7" descr="A hand holding a cell phone&#10;&#10;Description automatically generated">
            <a:extLst>
              <a:ext uri="{FF2B5EF4-FFF2-40B4-BE49-F238E27FC236}">
                <a16:creationId xmlns:a16="http://schemas.microsoft.com/office/drawing/2014/main" id="{96E5064B-12E5-D8D1-9DB7-08B5EE9478EF}"/>
              </a:ext>
            </a:extLst>
          </p:cNvPr>
          <p:cNvPicPr>
            <a:picLocks noChangeAspect="1"/>
          </p:cNvPicPr>
          <p:nvPr/>
        </p:nvPicPr>
        <p:blipFill>
          <a:blip r:embed="rId3"/>
          <a:stretch>
            <a:fillRect/>
          </a:stretch>
        </p:blipFill>
        <p:spPr>
          <a:xfrm>
            <a:off x="6715126" y="1714819"/>
            <a:ext cx="2064544" cy="1378105"/>
          </a:xfrm>
          <a:prstGeom prst="rect">
            <a:avLst/>
          </a:prstGeom>
        </p:spPr>
      </p:pic>
      <p:sp>
        <p:nvSpPr>
          <p:cNvPr id="10" name="Text Placeholder 2">
            <a:extLst>
              <a:ext uri="{FF2B5EF4-FFF2-40B4-BE49-F238E27FC236}">
                <a16:creationId xmlns:a16="http://schemas.microsoft.com/office/drawing/2014/main" id="{77C4BB20-ACFA-CECC-5DD9-2C6EADF06113}"/>
              </a:ext>
            </a:extLst>
          </p:cNvPr>
          <p:cNvSpPr txBox="1">
            <a:spLocks/>
          </p:cNvSpPr>
          <p:nvPr/>
        </p:nvSpPr>
        <p:spPr>
          <a:xfrm>
            <a:off x="6796088" y="3431381"/>
            <a:ext cx="2185987" cy="2235200"/>
          </a:xfrm>
          <a:prstGeom prst="rect">
            <a:avLst/>
          </a:prstGeom>
          <a:ln w="28575">
            <a:solidFill>
              <a:srgbClr val="4472C4"/>
            </a:solidFill>
          </a:ln>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1200" kern="1200">
                <a:solidFill>
                  <a:schemeClr val="tx1"/>
                </a:solidFill>
                <a:latin typeface="Calibri" panose="020F0502020204030204" pitchFamily="34" charset="0"/>
                <a:ea typeface="Tahoma" panose="020B0604030504040204" pitchFamily="34" charset="0"/>
                <a:cs typeface="Tahoma" panose="020B0604030504040204" pitchFamily="34" charset="0"/>
              </a:defRPr>
            </a:lvl1pPr>
            <a:lvl2pPr marL="742950" indent="-285750" algn="l" defTabSz="457200" rtl="0" eaLnBrk="1" latinLnBrk="0" hangingPunct="1">
              <a:spcBef>
                <a:spcPct val="20000"/>
              </a:spcBef>
              <a:buFont typeface="Wingdings" panose="05000000000000000000" pitchFamily="2" charset="2"/>
              <a:buChar char="Ø"/>
              <a:defRPr sz="1200" kern="1200">
                <a:solidFill>
                  <a:schemeClr val="tx1"/>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457200" rtl="0" eaLnBrk="1" latinLnBrk="0" hangingPunct="1">
              <a:spcBef>
                <a:spcPct val="20000"/>
              </a:spcBef>
              <a:buFont typeface="Courier New" panose="02070309020205020404" pitchFamily="49" charset="0"/>
              <a:buChar char="o"/>
              <a:defRPr sz="1200" kern="1200">
                <a:solidFill>
                  <a:schemeClr val="tx1"/>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457200" rtl="0" eaLnBrk="1" latinLnBrk="0" hangingPunct="1">
              <a:spcBef>
                <a:spcPct val="20000"/>
              </a:spcBef>
              <a:buFont typeface="Arial"/>
              <a:buChar char="–"/>
              <a:defRPr sz="1200" kern="1200">
                <a:solidFill>
                  <a:schemeClr val="tx1"/>
                </a:solidFill>
                <a:latin typeface="Calibri" panose="020F0502020204030204" pitchFamily="34" charset="0"/>
                <a:ea typeface="Tahoma" panose="020B0604030504040204" pitchFamily="34" charset="0"/>
                <a:cs typeface="Tahoma" panose="020B0604030504040204" pitchFamily="34" charset="0"/>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200" kern="1200">
                <a:solidFill>
                  <a:schemeClr val="tx1"/>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400">
                <a:latin typeface="Calibri"/>
                <a:ea typeface="Tahoma"/>
                <a:cs typeface="Tahoma"/>
              </a:rPr>
              <a:t>English Literature</a:t>
            </a:r>
          </a:p>
          <a:p>
            <a:pPr marL="0" indent="0" algn="ctr">
              <a:buNone/>
            </a:pPr>
            <a:r>
              <a:rPr lang="en-GB" sz="2400">
                <a:latin typeface="Calibri"/>
                <a:ea typeface="Tahoma"/>
                <a:cs typeface="Tahoma"/>
              </a:rPr>
              <a:t>Science</a:t>
            </a:r>
          </a:p>
          <a:p>
            <a:pPr marL="0" indent="0" algn="ctr">
              <a:buNone/>
            </a:pPr>
            <a:r>
              <a:rPr lang="en-GB" sz="2400">
                <a:latin typeface="Calibri"/>
                <a:ea typeface="Tahoma"/>
                <a:cs typeface="Tahoma"/>
              </a:rPr>
              <a:t>History </a:t>
            </a:r>
          </a:p>
          <a:p>
            <a:pPr marL="0" indent="0" algn="ctr">
              <a:buNone/>
            </a:pPr>
            <a:r>
              <a:rPr lang="en-GB" sz="2400">
                <a:latin typeface="Calibri"/>
                <a:ea typeface="Tahoma"/>
                <a:cs typeface="Tahoma"/>
              </a:rPr>
              <a:t>Geography</a:t>
            </a:r>
            <a:endParaRPr lang="en-GB" sz="2400"/>
          </a:p>
        </p:txBody>
      </p:sp>
      <p:sp>
        <p:nvSpPr>
          <p:cNvPr id="6" name="Text Placeholder 5">
            <a:extLst>
              <a:ext uri="{FF2B5EF4-FFF2-40B4-BE49-F238E27FC236}">
                <a16:creationId xmlns:a16="http://schemas.microsoft.com/office/drawing/2014/main" id="{C31562FB-BB1F-4C7F-FACD-283C45CA256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78178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lstStyle/>
          <a:p>
            <a:r>
              <a:rPr lang="en-GB" err="1">
                <a:latin typeface="Calibri"/>
                <a:ea typeface="Tahoma"/>
                <a:cs typeface="Tahoma"/>
              </a:rPr>
              <a:t>Tassomai</a:t>
            </a:r>
            <a:endParaRPr lang="en-US">
              <a:latin typeface="Calibri"/>
            </a:endParaRPr>
          </a:p>
        </p:txBody>
      </p:sp>
      <p:sp>
        <p:nvSpPr>
          <p:cNvPr id="3" name="Text Placeholder 2">
            <a:extLst>
              <a:ext uri="{FF2B5EF4-FFF2-40B4-BE49-F238E27FC236}">
                <a16:creationId xmlns:a16="http://schemas.microsoft.com/office/drawing/2014/main" id="{714A0C45-0D26-300F-183F-271C0921AF39}"/>
              </a:ext>
            </a:extLst>
          </p:cNvPr>
          <p:cNvSpPr>
            <a:spLocks noGrp="1"/>
          </p:cNvSpPr>
          <p:nvPr>
            <p:ph type="body" sz="quarter" idx="10"/>
          </p:nvPr>
        </p:nvSpPr>
        <p:spPr>
          <a:xfrm>
            <a:off x="457200" y="1600200"/>
            <a:ext cx="5508703" cy="4164013"/>
          </a:xfrm>
          <a:ln w="28575">
            <a:solidFill>
              <a:srgbClr val="4472C4"/>
            </a:solidFill>
          </a:ln>
        </p:spPr>
        <p:txBody>
          <a:bodyPr vert="horz" lIns="91440" tIns="45720" rIns="91440" bIns="45720" rtlCol="0" anchor="t">
            <a:normAutofit/>
          </a:bodyPr>
          <a:lstStyle/>
          <a:p>
            <a:pPr marL="171450" indent="-166370">
              <a:lnSpc>
                <a:spcPct val="90000"/>
              </a:lnSpc>
              <a:spcBef>
                <a:spcPts val="0"/>
              </a:spcBef>
            </a:pPr>
            <a:r>
              <a:rPr lang="en-US" sz="2400" err="1">
                <a:ea typeface="Tahoma"/>
                <a:cs typeface="Calibri" panose="020F0502020204030204" pitchFamily="34" charset="0"/>
              </a:rPr>
              <a:t>Tassomai</a:t>
            </a:r>
            <a:r>
              <a:rPr lang="en-US" sz="2400">
                <a:ea typeface="Tahoma"/>
                <a:cs typeface="Calibri" panose="020F0502020204030204" pitchFamily="34" charset="0"/>
              </a:rPr>
              <a:t> is an online learning tool designed to improve students’ accuracy and confidence in English, Science, History and Geography through low-stakes, multiple-choice quizzes.</a:t>
            </a:r>
          </a:p>
          <a:p>
            <a:pPr>
              <a:lnSpc>
                <a:spcPct val="90000"/>
              </a:lnSpc>
              <a:spcBef>
                <a:spcPts val="750"/>
              </a:spcBef>
            </a:pPr>
            <a:endParaRPr lang="en-US" sz="2400">
              <a:ea typeface="Tahoma"/>
              <a:cs typeface="Calibri" panose="020F0502020204030204" pitchFamily="34" charset="0"/>
            </a:endParaRPr>
          </a:p>
          <a:p>
            <a:pPr marL="171450" indent="-166370">
              <a:lnSpc>
                <a:spcPct val="90000"/>
              </a:lnSpc>
              <a:spcBef>
                <a:spcPts val="750"/>
              </a:spcBef>
            </a:pPr>
            <a:r>
              <a:rPr lang="en-US" sz="2400">
                <a:latin typeface="Calibri"/>
                <a:ea typeface="Tahoma"/>
                <a:cs typeface="Calibri"/>
              </a:rPr>
              <a:t>The </a:t>
            </a:r>
            <a:r>
              <a:rPr lang="en-US" sz="2400" b="1">
                <a:latin typeface="Calibri"/>
                <a:ea typeface="Tahoma"/>
                <a:cs typeface="Calibri"/>
              </a:rPr>
              <a:t>adaptive algorithm </a:t>
            </a:r>
            <a:r>
              <a:rPr lang="en-US" sz="2400">
                <a:latin typeface="Calibri"/>
                <a:ea typeface="Tahoma"/>
                <a:cs typeface="Calibri"/>
              </a:rPr>
              <a:t>works hard in the background to select the </a:t>
            </a:r>
            <a:r>
              <a:rPr lang="en-US" sz="2400" b="1">
                <a:latin typeface="Calibri"/>
                <a:ea typeface="Tahoma"/>
                <a:cs typeface="Calibri"/>
              </a:rPr>
              <a:t>right content at the right time </a:t>
            </a:r>
            <a:r>
              <a:rPr lang="en-US" sz="2400">
                <a:latin typeface="Calibri"/>
                <a:ea typeface="Tahoma"/>
                <a:cs typeface="Calibri"/>
              </a:rPr>
              <a:t>for you depending upon your current strengths and weaknesses.</a:t>
            </a:r>
          </a:p>
          <a:p>
            <a:endParaRPr lang="en-GB" sz="2400">
              <a:latin typeface="Calibri"/>
              <a:ea typeface="Tahoma"/>
              <a:cs typeface="Tahoma"/>
            </a:endParaRPr>
          </a:p>
        </p:txBody>
      </p:sp>
      <p:pic>
        <p:nvPicPr>
          <p:cNvPr id="5" name="Google Shape;98;p14" descr="Graphical user interface, application&#10;&#10;Description automatically generated">
            <a:extLst>
              <a:ext uri="{FF2B5EF4-FFF2-40B4-BE49-F238E27FC236}">
                <a16:creationId xmlns:a16="http://schemas.microsoft.com/office/drawing/2014/main" id="{D5913173-F473-FC73-42BA-412F7B154941}"/>
              </a:ext>
            </a:extLst>
          </p:cNvPr>
          <p:cNvPicPr preferRelativeResize="0"/>
          <p:nvPr/>
        </p:nvPicPr>
        <p:blipFill rotWithShape="1">
          <a:blip r:embed="rId2">
            <a:alphaModFix/>
          </a:blip>
          <a:srcRect/>
          <a:stretch/>
        </p:blipFill>
        <p:spPr>
          <a:xfrm>
            <a:off x="6031914" y="1525808"/>
            <a:ext cx="2855049" cy="2855049"/>
          </a:xfrm>
          <a:prstGeom prst="rect">
            <a:avLst/>
          </a:prstGeom>
          <a:noFill/>
          <a:ln>
            <a:noFill/>
          </a:ln>
        </p:spPr>
      </p:pic>
      <p:sp>
        <p:nvSpPr>
          <p:cNvPr id="6" name="TextBox 5">
            <a:extLst>
              <a:ext uri="{FF2B5EF4-FFF2-40B4-BE49-F238E27FC236}">
                <a16:creationId xmlns:a16="http://schemas.microsoft.com/office/drawing/2014/main" id="{49C0E87B-5FA7-5CD2-1D5D-512CFC7C2C9C}"/>
              </a:ext>
            </a:extLst>
          </p:cNvPr>
          <p:cNvSpPr txBox="1"/>
          <p:nvPr/>
        </p:nvSpPr>
        <p:spPr>
          <a:xfrm>
            <a:off x="6038385" y="4466063"/>
            <a:ext cx="27933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panose="020F0502020204030204" pitchFamily="34" charset="0"/>
                <a:cs typeface="Calibri" panose="020F0502020204030204" pitchFamily="34" charset="0"/>
              </a:rPr>
              <a:t>Students can use their mobiles phones, tablets or computers to complete the daily learning goals.</a:t>
            </a:r>
          </a:p>
        </p:txBody>
      </p:sp>
    </p:spTree>
    <p:extLst>
      <p:ext uri="{BB962C8B-B14F-4D97-AF65-F5344CB8AC3E}">
        <p14:creationId xmlns:p14="http://schemas.microsoft.com/office/powerpoint/2010/main" val="700947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lstStyle/>
          <a:p>
            <a:r>
              <a:rPr lang="en-GB">
                <a:latin typeface="Calibri" panose="020F0502020204030204" pitchFamily="34" charset="0"/>
                <a:ea typeface="Tahoma"/>
                <a:cs typeface="Calibri" panose="020F0502020204030204" pitchFamily="34" charset="0"/>
              </a:rPr>
              <a:t>How does </a:t>
            </a:r>
            <a:r>
              <a:rPr lang="en-GB" err="1">
                <a:latin typeface="Calibri" panose="020F0502020204030204" pitchFamily="34" charset="0"/>
                <a:ea typeface="Tahoma"/>
                <a:cs typeface="Calibri" panose="020F0502020204030204" pitchFamily="34" charset="0"/>
              </a:rPr>
              <a:t>Tassomai</a:t>
            </a:r>
            <a:r>
              <a:rPr lang="en-GB">
                <a:latin typeface="Calibri" panose="020F0502020204030204" pitchFamily="34" charset="0"/>
                <a:ea typeface="Tahoma"/>
                <a:cs typeface="Calibri" panose="020F0502020204030204" pitchFamily="34" charset="0"/>
              </a:rPr>
              <a:t> work?</a:t>
            </a:r>
            <a:endParaRPr lang="en-US" err="1">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14A0C45-0D26-300F-183F-271C0921AF39}"/>
              </a:ext>
            </a:extLst>
          </p:cNvPr>
          <p:cNvSpPr>
            <a:spLocks noGrp="1"/>
          </p:cNvSpPr>
          <p:nvPr>
            <p:ph type="body" sz="quarter" idx="10"/>
          </p:nvPr>
        </p:nvSpPr>
        <p:spPr>
          <a:xfrm>
            <a:off x="457200" y="1600200"/>
            <a:ext cx="8229600" cy="4164013"/>
          </a:xfrm>
          <a:ln w="28575">
            <a:solidFill>
              <a:srgbClr val="4472C4"/>
            </a:solidFill>
          </a:ln>
        </p:spPr>
        <p:txBody>
          <a:bodyPr vert="horz" lIns="91440" tIns="45720" rIns="91440" bIns="45720" rtlCol="0" anchor="t">
            <a:normAutofit lnSpcReduction="10000"/>
          </a:bodyPr>
          <a:lstStyle/>
          <a:p>
            <a:pPr marL="171450" indent="-171450">
              <a:lnSpc>
                <a:spcPct val="90000"/>
              </a:lnSpc>
              <a:spcBef>
                <a:spcPts val="0"/>
              </a:spcBef>
            </a:pPr>
            <a:r>
              <a:rPr lang="en-US" sz="2000">
                <a:latin typeface="Calibri"/>
                <a:ea typeface="Tahoma"/>
                <a:cs typeface="Arial"/>
              </a:rPr>
              <a:t>Each day, you will be given a </a:t>
            </a:r>
            <a:r>
              <a:rPr lang="en-US" sz="2000" b="1">
                <a:latin typeface="Calibri"/>
                <a:ea typeface="Tahoma"/>
                <a:cs typeface="Arial"/>
              </a:rPr>
              <a:t>Daily Goal </a:t>
            </a:r>
            <a:r>
              <a:rPr lang="en-US" sz="2000">
                <a:latin typeface="Calibri"/>
                <a:ea typeface="Tahoma"/>
                <a:cs typeface="Arial"/>
              </a:rPr>
              <a:t>in the subject(s) you're assigned to.</a:t>
            </a:r>
          </a:p>
          <a:p>
            <a:pPr marL="0" indent="0">
              <a:lnSpc>
                <a:spcPct val="90000"/>
              </a:lnSpc>
              <a:spcBef>
                <a:spcPts val="750"/>
              </a:spcBef>
              <a:buNone/>
            </a:pPr>
            <a:endParaRPr lang="en-US" sz="2000">
              <a:latin typeface="Calibri"/>
              <a:ea typeface="Tahoma"/>
              <a:cs typeface="Arial"/>
            </a:endParaRPr>
          </a:p>
          <a:p>
            <a:pPr marL="171450" indent="-171450">
              <a:lnSpc>
                <a:spcPct val="90000"/>
              </a:lnSpc>
              <a:spcBef>
                <a:spcPts val="750"/>
              </a:spcBef>
            </a:pPr>
            <a:r>
              <a:rPr lang="en-US" sz="2000">
                <a:latin typeface="Calibri"/>
                <a:ea typeface="Tahoma"/>
                <a:cs typeface="Arial"/>
              </a:rPr>
              <a:t>The algorithm will have selected quizzes at the </a:t>
            </a:r>
            <a:r>
              <a:rPr lang="en-US" sz="2000" b="1">
                <a:latin typeface="Calibri"/>
                <a:ea typeface="Tahoma"/>
                <a:cs typeface="Arial"/>
              </a:rPr>
              <a:t>appropriate length and challenge </a:t>
            </a:r>
            <a:r>
              <a:rPr lang="en-US" sz="2000">
                <a:latin typeface="Calibri"/>
                <a:ea typeface="Tahoma"/>
                <a:cs typeface="Arial"/>
              </a:rPr>
              <a:t>for you, and you have the entire day to complete their DG (Complete in Study Hall or at home).</a:t>
            </a:r>
          </a:p>
          <a:p>
            <a:pPr>
              <a:lnSpc>
                <a:spcPct val="90000"/>
              </a:lnSpc>
              <a:spcBef>
                <a:spcPts val="750"/>
              </a:spcBef>
            </a:pPr>
            <a:endParaRPr lang="en-US" sz="2000">
              <a:latin typeface="Calibri"/>
              <a:ea typeface="Tahoma"/>
              <a:cs typeface="Arial"/>
            </a:endParaRPr>
          </a:p>
          <a:p>
            <a:pPr marL="171450" indent="-171450">
              <a:lnSpc>
                <a:spcPct val="90000"/>
              </a:lnSpc>
              <a:spcBef>
                <a:spcPts val="750"/>
              </a:spcBef>
            </a:pPr>
            <a:r>
              <a:rPr lang="en-US" sz="2000">
                <a:latin typeface="Calibri"/>
                <a:ea typeface="Tahoma"/>
                <a:cs typeface="Arial"/>
              </a:rPr>
              <a:t>Correct answers give </a:t>
            </a:r>
            <a:r>
              <a:rPr lang="en-US" sz="2000" b="1">
                <a:latin typeface="Calibri"/>
                <a:ea typeface="Tahoma"/>
                <a:cs typeface="Arial"/>
              </a:rPr>
              <a:t>points</a:t>
            </a:r>
            <a:r>
              <a:rPr lang="en-US" sz="2000">
                <a:latin typeface="Calibri"/>
                <a:ea typeface="Tahoma"/>
                <a:cs typeface="Arial"/>
              </a:rPr>
              <a:t> towards the DG, but incorrect answers will take points away – so </a:t>
            </a:r>
            <a:r>
              <a:rPr lang="en-US" sz="2000" b="1">
                <a:latin typeface="Calibri"/>
                <a:ea typeface="Tahoma"/>
                <a:cs typeface="Arial"/>
              </a:rPr>
              <a:t>accuracy and working carefully </a:t>
            </a:r>
            <a:r>
              <a:rPr lang="en-US" sz="2000">
                <a:latin typeface="Calibri"/>
                <a:ea typeface="Tahoma"/>
                <a:cs typeface="Arial"/>
              </a:rPr>
              <a:t>is better than trying to rush!</a:t>
            </a:r>
          </a:p>
          <a:p>
            <a:pPr>
              <a:lnSpc>
                <a:spcPct val="90000"/>
              </a:lnSpc>
              <a:spcBef>
                <a:spcPts val="750"/>
              </a:spcBef>
            </a:pPr>
            <a:endParaRPr lang="en-US" sz="2000">
              <a:latin typeface="Calibri"/>
              <a:ea typeface="Tahoma"/>
              <a:cs typeface="Arial"/>
            </a:endParaRPr>
          </a:p>
          <a:p>
            <a:pPr marL="171450" indent="-171450">
              <a:lnSpc>
                <a:spcPct val="90000"/>
              </a:lnSpc>
              <a:spcBef>
                <a:spcPts val="750"/>
              </a:spcBef>
            </a:pPr>
            <a:r>
              <a:rPr lang="en-US" sz="2000" err="1">
                <a:latin typeface="Calibri"/>
                <a:ea typeface="Tahoma"/>
                <a:cs typeface="Arial"/>
              </a:rPr>
              <a:t>Tassomai</a:t>
            </a:r>
            <a:r>
              <a:rPr lang="en-US" sz="2000">
                <a:latin typeface="Calibri"/>
                <a:ea typeface="Tahoma"/>
                <a:cs typeface="Arial"/>
              </a:rPr>
              <a:t> quizzes do NOT have a time limit, so you are </a:t>
            </a:r>
          </a:p>
          <a:p>
            <a:pPr marL="0" indent="0">
              <a:lnSpc>
                <a:spcPct val="90000"/>
              </a:lnSpc>
              <a:spcBef>
                <a:spcPts val="750"/>
              </a:spcBef>
              <a:buNone/>
            </a:pPr>
            <a:r>
              <a:rPr lang="en-US" sz="2000">
                <a:latin typeface="Calibri"/>
                <a:ea typeface="Tahoma"/>
                <a:cs typeface="Arial"/>
              </a:rPr>
              <a:t>    encouraged to </a:t>
            </a:r>
            <a:r>
              <a:rPr lang="en-US" sz="2000" b="1">
                <a:latin typeface="Calibri"/>
                <a:ea typeface="Tahoma"/>
                <a:cs typeface="Arial"/>
              </a:rPr>
              <a:t>take your time</a:t>
            </a:r>
            <a:r>
              <a:rPr lang="en-US" sz="2000">
                <a:latin typeface="Calibri"/>
                <a:ea typeface="Tahoma"/>
                <a:cs typeface="Arial"/>
              </a:rPr>
              <a:t>, and refer to your </a:t>
            </a:r>
            <a:endParaRPr lang="en-US"/>
          </a:p>
          <a:p>
            <a:pPr marL="0" indent="0">
              <a:lnSpc>
                <a:spcPct val="90000"/>
              </a:lnSpc>
              <a:spcBef>
                <a:spcPts val="750"/>
              </a:spcBef>
              <a:buNone/>
            </a:pPr>
            <a:r>
              <a:rPr lang="en-US" sz="2000">
                <a:latin typeface="Calibri"/>
                <a:ea typeface="Tahoma"/>
                <a:cs typeface="Arial"/>
              </a:rPr>
              <a:t>    books/notes if you're unsure of the answer.</a:t>
            </a:r>
            <a:endParaRPr lang="en-US"/>
          </a:p>
          <a:p>
            <a:pPr>
              <a:lnSpc>
                <a:spcPct val="90000"/>
              </a:lnSpc>
              <a:spcBef>
                <a:spcPts val="750"/>
              </a:spcBef>
            </a:pPr>
            <a:endParaRPr lang="en-US" sz="1800">
              <a:latin typeface="Calibri"/>
              <a:ea typeface="Tahoma"/>
              <a:cs typeface="Arial"/>
            </a:endParaRPr>
          </a:p>
          <a:p>
            <a:pPr marL="171450" indent="-171450">
              <a:lnSpc>
                <a:spcPct val="90000"/>
              </a:lnSpc>
              <a:spcBef>
                <a:spcPts val="750"/>
              </a:spcBef>
            </a:pPr>
            <a:endParaRPr lang="en-US" sz="1800">
              <a:cs typeface="Arial"/>
            </a:endParaRPr>
          </a:p>
          <a:p>
            <a:pPr marL="171450" indent="-166370">
              <a:lnSpc>
                <a:spcPct val="90000"/>
              </a:lnSpc>
              <a:spcBef>
                <a:spcPts val="0"/>
              </a:spcBef>
            </a:pPr>
            <a:endParaRPr lang="en-US" sz="2800">
              <a:latin typeface="Calibri"/>
              <a:ea typeface="Tahoma"/>
              <a:cs typeface="Arial"/>
            </a:endParaRPr>
          </a:p>
          <a:p>
            <a:endParaRPr lang="en-GB" sz="3200">
              <a:latin typeface="Calibri"/>
              <a:ea typeface="Tahoma"/>
              <a:cs typeface="Tahoma"/>
            </a:endParaRPr>
          </a:p>
        </p:txBody>
      </p:sp>
      <p:pic>
        <p:nvPicPr>
          <p:cNvPr id="7" name="Google Shape;105;p15" descr="A pink and black background&#10;&#10;Description automatically generated">
            <a:extLst>
              <a:ext uri="{FF2B5EF4-FFF2-40B4-BE49-F238E27FC236}">
                <a16:creationId xmlns:a16="http://schemas.microsoft.com/office/drawing/2014/main" id="{546AA93E-9220-F5DD-CCE0-9282A9E87413}"/>
              </a:ext>
            </a:extLst>
          </p:cNvPr>
          <p:cNvPicPr preferRelativeResize="0"/>
          <p:nvPr/>
        </p:nvPicPr>
        <p:blipFill rotWithShape="1">
          <a:blip r:embed="rId2">
            <a:alphaModFix/>
          </a:blip>
          <a:srcRect r="28274" b="53981"/>
          <a:stretch/>
        </p:blipFill>
        <p:spPr>
          <a:xfrm>
            <a:off x="6852203" y="4644162"/>
            <a:ext cx="1801143" cy="1071283"/>
          </a:xfrm>
          <a:prstGeom prst="rect">
            <a:avLst/>
          </a:prstGeom>
          <a:noFill/>
          <a:ln>
            <a:noFill/>
          </a:ln>
        </p:spPr>
      </p:pic>
      <p:pic>
        <p:nvPicPr>
          <p:cNvPr id="9" name="Google Shape;106;p15">
            <a:extLst>
              <a:ext uri="{FF2B5EF4-FFF2-40B4-BE49-F238E27FC236}">
                <a16:creationId xmlns:a16="http://schemas.microsoft.com/office/drawing/2014/main" id="{2CF790EF-27FB-0E10-5FED-2A24B5A8F0EF}"/>
              </a:ext>
            </a:extLst>
          </p:cNvPr>
          <p:cNvPicPr preferRelativeResize="0"/>
          <p:nvPr/>
        </p:nvPicPr>
        <p:blipFill rotWithShape="1">
          <a:blip r:embed="rId3">
            <a:alphaModFix/>
          </a:blip>
          <a:srcRect/>
          <a:stretch/>
        </p:blipFill>
        <p:spPr>
          <a:xfrm>
            <a:off x="7227803" y="5204600"/>
            <a:ext cx="1299059" cy="335624"/>
          </a:xfrm>
          <a:prstGeom prst="rect">
            <a:avLst/>
          </a:prstGeom>
          <a:noFill/>
          <a:ln>
            <a:noFill/>
          </a:ln>
        </p:spPr>
      </p:pic>
    </p:spTree>
    <p:extLst>
      <p:ext uri="{BB962C8B-B14F-4D97-AF65-F5344CB8AC3E}">
        <p14:creationId xmlns:p14="http://schemas.microsoft.com/office/powerpoint/2010/main" val="3394832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lstStyle/>
          <a:p>
            <a:r>
              <a:rPr lang="en-US">
                <a:latin typeface="Calibri"/>
                <a:ea typeface="+mj-lt"/>
                <a:cs typeface="+mj-lt"/>
              </a:rPr>
              <a:t>Is </a:t>
            </a:r>
            <a:r>
              <a:rPr lang="en-US" err="1">
                <a:latin typeface="Calibri"/>
                <a:ea typeface="+mj-lt"/>
                <a:cs typeface="+mj-lt"/>
              </a:rPr>
              <a:t>Tassomai</a:t>
            </a:r>
            <a:r>
              <a:rPr lang="en-US">
                <a:latin typeface="Calibri"/>
                <a:ea typeface="+mj-lt"/>
                <a:cs typeface="+mj-lt"/>
              </a:rPr>
              <a:t> just quizzes?</a:t>
            </a:r>
            <a:endParaRPr lang="en-US">
              <a:latin typeface="Calibri"/>
            </a:endParaRPr>
          </a:p>
        </p:txBody>
      </p:sp>
      <p:sp>
        <p:nvSpPr>
          <p:cNvPr id="3" name="Text Placeholder 2">
            <a:extLst>
              <a:ext uri="{FF2B5EF4-FFF2-40B4-BE49-F238E27FC236}">
                <a16:creationId xmlns:a16="http://schemas.microsoft.com/office/drawing/2014/main" id="{714A0C45-0D26-300F-183F-271C0921AF39}"/>
              </a:ext>
            </a:extLst>
          </p:cNvPr>
          <p:cNvSpPr>
            <a:spLocks noGrp="1"/>
          </p:cNvSpPr>
          <p:nvPr>
            <p:ph type="body" sz="quarter" idx="10"/>
          </p:nvPr>
        </p:nvSpPr>
        <p:spPr>
          <a:xfrm>
            <a:off x="457200" y="1600200"/>
            <a:ext cx="8229600" cy="4564063"/>
          </a:xfrm>
          <a:ln w="28575">
            <a:solidFill>
              <a:srgbClr val="4472C4"/>
            </a:solidFill>
          </a:ln>
        </p:spPr>
        <p:txBody>
          <a:bodyPr vert="horz" lIns="91440" tIns="45720" rIns="91440" bIns="45720" rtlCol="0" anchor="t">
            <a:normAutofit/>
          </a:bodyPr>
          <a:lstStyle/>
          <a:p>
            <a:pPr marL="171450" indent="-171450">
              <a:lnSpc>
                <a:spcPct val="90000"/>
              </a:lnSpc>
              <a:spcBef>
                <a:spcPts val="0"/>
              </a:spcBef>
            </a:pPr>
            <a:r>
              <a:rPr lang="en-US" sz="2000">
                <a:latin typeface="Calibri"/>
                <a:ea typeface="Tahoma"/>
                <a:cs typeface="Calibri"/>
              </a:rPr>
              <a:t>No!  There are  </a:t>
            </a:r>
            <a:r>
              <a:rPr lang="en-US" sz="2000" b="1">
                <a:latin typeface="Calibri"/>
                <a:ea typeface="Tahoma"/>
                <a:cs typeface="Calibri"/>
              </a:rPr>
              <a:t>supportive videos embedded </a:t>
            </a:r>
            <a:r>
              <a:rPr lang="en-US" sz="2000">
                <a:latin typeface="Calibri"/>
                <a:ea typeface="Tahoma"/>
                <a:cs typeface="Calibri"/>
              </a:rPr>
              <a:t>within the system that will play before a quiz on a topic you have been having trouble with.  If you watch these videos you can </a:t>
            </a:r>
            <a:r>
              <a:rPr lang="en-US" sz="2000" b="1">
                <a:latin typeface="Calibri"/>
                <a:ea typeface="Tahoma"/>
                <a:cs typeface="Calibri"/>
              </a:rPr>
              <a:t>double the amount of points </a:t>
            </a:r>
            <a:r>
              <a:rPr lang="en-US" sz="2000">
                <a:latin typeface="Calibri"/>
                <a:ea typeface="Tahoma"/>
                <a:cs typeface="Calibri"/>
              </a:rPr>
              <a:t>they earn in that quiz!</a:t>
            </a:r>
          </a:p>
          <a:p>
            <a:pPr>
              <a:lnSpc>
                <a:spcPct val="90000"/>
              </a:lnSpc>
              <a:spcBef>
                <a:spcPts val="750"/>
              </a:spcBef>
            </a:pPr>
            <a:endParaRPr lang="en-US" sz="2000">
              <a:latin typeface="Calibri"/>
              <a:ea typeface="Tahoma"/>
              <a:cs typeface="Calibri"/>
            </a:endParaRPr>
          </a:p>
          <a:p>
            <a:pPr marL="171450" indent="-171450">
              <a:lnSpc>
                <a:spcPct val="90000"/>
              </a:lnSpc>
              <a:spcBef>
                <a:spcPts val="750"/>
              </a:spcBef>
            </a:pPr>
            <a:r>
              <a:rPr lang="en-US" sz="2000">
                <a:latin typeface="Calibri"/>
                <a:ea typeface="Tahoma"/>
                <a:cs typeface="Calibri"/>
              </a:rPr>
              <a:t>As an extension - once a Daily Goal has been completed in a subject, you will unlock </a:t>
            </a:r>
            <a:r>
              <a:rPr lang="en-US" sz="2000" b="1">
                <a:latin typeface="Calibri"/>
                <a:ea typeface="Tahoma"/>
                <a:cs typeface="Calibri"/>
              </a:rPr>
              <a:t>three online resources </a:t>
            </a:r>
            <a:r>
              <a:rPr lang="en-US" sz="2000">
                <a:latin typeface="Calibri"/>
                <a:ea typeface="Tahoma"/>
                <a:cs typeface="Calibri"/>
              </a:rPr>
              <a:t>to read or watch.  The algorithm selects these based upon where they had some trouble during their quizzing.  These reset when DGs do – at midnight.</a:t>
            </a:r>
          </a:p>
          <a:p>
            <a:pPr>
              <a:lnSpc>
                <a:spcPct val="90000"/>
              </a:lnSpc>
              <a:spcBef>
                <a:spcPts val="750"/>
              </a:spcBef>
            </a:pPr>
            <a:endParaRPr lang="en-US" sz="2000">
              <a:latin typeface="Calibri"/>
              <a:ea typeface="Tahoma"/>
              <a:cs typeface="Calibri"/>
            </a:endParaRPr>
          </a:p>
          <a:p>
            <a:pPr marL="171450" indent="-171450">
              <a:lnSpc>
                <a:spcPct val="90000"/>
              </a:lnSpc>
              <a:spcBef>
                <a:spcPts val="750"/>
              </a:spcBef>
            </a:pPr>
            <a:r>
              <a:rPr lang="en-US" sz="2000">
                <a:latin typeface="Calibri"/>
                <a:ea typeface="Tahoma"/>
                <a:cs typeface="Calibri"/>
              </a:rPr>
              <a:t>Each subject also comes with a </a:t>
            </a:r>
            <a:r>
              <a:rPr lang="en-US" sz="2000" b="1" err="1">
                <a:latin typeface="Calibri"/>
                <a:ea typeface="Tahoma"/>
                <a:cs typeface="Calibri"/>
              </a:rPr>
              <a:t>Tassomai</a:t>
            </a:r>
            <a:r>
              <a:rPr lang="en-US" sz="2000" b="1">
                <a:latin typeface="Calibri"/>
                <a:ea typeface="Tahoma"/>
                <a:cs typeface="Calibri"/>
              </a:rPr>
              <a:t> Tree </a:t>
            </a:r>
            <a:r>
              <a:rPr lang="en-US" sz="2000">
                <a:latin typeface="Calibri"/>
                <a:ea typeface="Tahoma"/>
                <a:cs typeface="Calibri"/>
              </a:rPr>
              <a:t>– an interactive graphic that grows as you progresses.  Branches on the tree are topics within the subject, and leaves are questions in that topic.  Green leaves show </a:t>
            </a:r>
            <a:r>
              <a:rPr lang="en-US" sz="2000" b="1">
                <a:latin typeface="Calibri"/>
                <a:ea typeface="Tahoma"/>
                <a:cs typeface="Calibri"/>
              </a:rPr>
              <a:t>strong knowledge</a:t>
            </a:r>
            <a:r>
              <a:rPr lang="en-US" sz="2000">
                <a:latin typeface="Calibri"/>
                <a:ea typeface="Tahoma"/>
                <a:cs typeface="Calibri"/>
              </a:rPr>
              <a:t>, while redder leaves highlight </a:t>
            </a:r>
            <a:r>
              <a:rPr lang="en-US" sz="2000" b="1">
                <a:latin typeface="Calibri"/>
                <a:ea typeface="Tahoma"/>
                <a:cs typeface="Calibri"/>
              </a:rPr>
              <a:t>areas for improvement</a:t>
            </a:r>
            <a:r>
              <a:rPr lang="en-US" sz="2000">
                <a:latin typeface="Calibri"/>
                <a:ea typeface="Tahoma"/>
                <a:cs typeface="Calibri"/>
              </a:rPr>
              <a:t>.</a:t>
            </a:r>
            <a:endParaRPr lang="en-US" sz="2000">
              <a:latin typeface="Calibri"/>
              <a:cs typeface="Calibri"/>
            </a:endParaRPr>
          </a:p>
          <a:p>
            <a:pPr>
              <a:lnSpc>
                <a:spcPct val="90000"/>
              </a:lnSpc>
              <a:spcBef>
                <a:spcPts val="750"/>
              </a:spcBef>
            </a:pPr>
            <a:endParaRPr lang="en-US" sz="2400">
              <a:latin typeface="Calibri"/>
              <a:ea typeface="Tahoma"/>
              <a:cs typeface="Calibri"/>
            </a:endParaRPr>
          </a:p>
          <a:p>
            <a:pPr marL="171450" indent="-171450">
              <a:lnSpc>
                <a:spcPct val="90000"/>
              </a:lnSpc>
              <a:spcBef>
                <a:spcPts val="750"/>
              </a:spcBef>
            </a:pPr>
            <a:endParaRPr lang="en-US" sz="2400">
              <a:latin typeface="Calibri"/>
              <a:cs typeface="Calibri"/>
            </a:endParaRPr>
          </a:p>
          <a:p>
            <a:pPr marL="171450" indent="-166370">
              <a:lnSpc>
                <a:spcPct val="90000"/>
              </a:lnSpc>
              <a:spcBef>
                <a:spcPts val="0"/>
              </a:spcBef>
            </a:pPr>
            <a:endParaRPr lang="en-US" sz="3600">
              <a:latin typeface="Calibri"/>
              <a:ea typeface="Tahoma"/>
              <a:cs typeface="Calibri"/>
            </a:endParaRPr>
          </a:p>
          <a:p>
            <a:endParaRPr lang="en-GB" sz="4000">
              <a:latin typeface="Calibri"/>
              <a:ea typeface="Tahoma"/>
              <a:cs typeface="Calibri"/>
            </a:endParaRPr>
          </a:p>
        </p:txBody>
      </p:sp>
    </p:spTree>
    <p:extLst>
      <p:ext uri="{BB962C8B-B14F-4D97-AF65-F5344CB8AC3E}">
        <p14:creationId xmlns:p14="http://schemas.microsoft.com/office/powerpoint/2010/main" val="1264280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70A3-E8DF-26BF-1682-E6AD80760887}"/>
              </a:ext>
            </a:extLst>
          </p:cNvPr>
          <p:cNvSpPr>
            <a:spLocks noGrp="1"/>
          </p:cNvSpPr>
          <p:nvPr>
            <p:ph type="title"/>
          </p:nvPr>
        </p:nvSpPr>
        <p:spPr/>
        <p:txBody>
          <a:bodyPr/>
          <a:lstStyle/>
          <a:p>
            <a:r>
              <a:rPr lang="en-US" err="1">
                <a:ea typeface="Tahoma"/>
                <a:cs typeface="Tahoma"/>
              </a:rPr>
              <a:t>Tassomai</a:t>
            </a:r>
            <a:endParaRPr lang="en-US" err="1"/>
          </a:p>
        </p:txBody>
      </p:sp>
      <p:sp>
        <p:nvSpPr>
          <p:cNvPr id="3" name="Text Placeholder 2">
            <a:extLst>
              <a:ext uri="{FF2B5EF4-FFF2-40B4-BE49-F238E27FC236}">
                <a16:creationId xmlns:a16="http://schemas.microsoft.com/office/drawing/2014/main" id="{64612CE6-055E-B2BB-BFBE-BA0D569C9BEB}"/>
              </a:ext>
            </a:extLst>
          </p:cNvPr>
          <p:cNvSpPr>
            <a:spLocks noGrp="1"/>
          </p:cNvSpPr>
          <p:nvPr>
            <p:ph type="body" sz="quarter" idx="10"/>
          </p:nvPr>
        </p:nvSpPr>
        <p:spPr/>
        <p:txBody>
          <a:bodyPr/>
          <a:lstStyle/>
          <a:p>
            <a:endParaRPr lang="en-US"/>
          </a:p>
        </p:txBody>
      </p:sp>
      <p:pic>
        <p:nvPicPr>
          <p:cNvPr id="4" name="Picture 3" descr="A tree with colorful leaves&#10;&#10;Description automatically generated">
            <a:extLst>
              <a:ext uri="{FF2B5EF4-FFF2-40B4-BE49-F238E27FC236}">
                <a16:creationId xmlns:a16="http://schemas.microsoft.com/office/drawing/2014/main" id="{763E2775-AEDD-4887-9A41-17AA26835572}"/>
              </a:ext>
            </a:extLst>
          </p:cNvPr>
          <p:cNvPicPr>
            <a:picLocks noChangeAspect="1"/>
          </p:cNvPicPr>
          <p:nvPr/>
        </p:nvPicPr>
        <p:blipFill>
          <a:blip r:embed="rId2"/>
          <a:stretch>
            <a:fillRect/>
          </a:stretch>
        </p:blipFill>
        <p:spPr>
          <a:xfrm>
            <a:off x="2460595" y="1598720"/>
            <a:ext cx="4222811" cy="4230209"/>
          </a:xfrm>
          <a:prstGeom prst="rect">
            <a:avLst/>
          </a:prstGeom>
        </p:spPr>
      </p:pic>
    </p:spTree>
    <p:extLst>
      <p:ext uri="{BB962C8B-B14F-4D97-AF65-F5344CB8AC3E}">
        <p14:creationId xmlns:p14="http://schemas.microsoft.com/office/powerpoint/2010/main" val="1008588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095FB"/>
        </a:solidFill>
        <a:effectLst/>
      </p:bgPr>
    </p:bg>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pPr algn="ctr"/>
            <a:r>
              <a:rPr lang="en-GB" b="1">
                <a:solidFill>
                  <a:schemeClr val="lt1"/>
                </a:solidFill>
                <a:latin typeface="Open Sans"/>
                <a:ea typeface="Open Sans"/>
                <a:cs typeface="Open Sans"/>
                <a:sym typeface="Open Sans"/>
              </a:rPr>
              <a:t>Tassomai for parents - how can we help?</a:t>
            </a:r>
            <a:endParaRPr b="1">
              <a:solidFill>
                <a:schemeClr val="lt1"/>
              </a:solidFill>
              <a:latin typeface="Open Sans"/>
              <a:ea typeface="Open Sans"/>
              <a:cs typeface="Open Sans"/>
              <a:sym typeface="Open Sans"/>
            </a:endParaRPr>
          </a:p>
        </p:txBody>
      </p:sp>
      <p:sp>
        <p:nvSpPr>
          <p:cNvPr id="209" name="Google Shape;209;p30"/>
          <p:cNvSpPr txBox="1">
            <a:spLocks noGrp="1"/>
          </p:cNvSpPr>
          <p:nvPr>
            <p:ph type="body" idx="1"/>
          </p:nvPr>
        </p:nvSpPr>
        <p:spPr>
          <a:xfrm>
            <a:off x="311700" y="2009725"/>
            <a:ext cx="3913500" cy="3416400"/>
          </a:xfrm>
          <a:prstGeom prst="rect">
            <a:avLst/>
          </a:prstGeom>
        </p:spPr>
        <p:txBody>
          <a:bodyPr spcFirstLastPara="1" wrap="square" lIns="91425" tIns="91425" rIns="91425" bIns="91425" anchor="t" anchorCtr="0">
            <a:normAutofit/>
          </a:bodyPr>
          <a:lstStyle/>
          <a:p>
            <a:pPr marL="0" indent="0">
              <a:buNone/>
            </a:pPr>
            <a:r>
              <a:rPr lang="en-GB">
                <a:solidFill>
                  <a:schemeClr val="lt1"/>
                </a:solidFill>
                <a:latin typeface="Open Sans"/>
                <a:ea typeface="Open Sans"/>
                <a:cs typeface="Open Sans"/>
                <a:sym typeface="Open Sans"/>
              </a:rPr>
              <a:t>Once your students are up and running, Tassomai provides a </a:t>
            </a:r>
            <a:r>
              <a:rPr lang="en-GB" b="1">
                <a:solidFill>
                  <a:schemeClr val="lt1"/>
                </a:solidFill>
                <a:latin typeface="Open Sans"/>
                <a:ea typeface="Open Sans"/>
                <a:cs typeface="Open Sans"/>
                <a:sym typeface="Open Sans"/>
              </a:rPr>
              <a:t>weekly progress report</a:t>
            </a:r>
            <a:r>
              <a:rPr lang="en-GB">
                <a:solidFill>
                  <a:schemeClr val="lt1"/>
                </a:solidFill>
                <a:latin typeface="Open Sans"/>
                <a:ea typeface="Open Sans"/>
                <a:cs typeface="Open Sans"/>
                <a:sym typeface="Open Sans"/>
              </a:rPr>
              <a:t> to all parents for each of their children using the platform, sent via email.</a:t>
            </a:r>
            <a:endParaRPr>
              <a:solidFill>
                <a:schemeClr val="lt1"/>
              </a:solidFill>
              <a:latin typeface="Open Sans"/>
              <a:ea typeface="Open Sans"/>
              <a:cs typeface="Open Sans"/>
              <a:sym typeface="Open Sans"/>
            </a:endParaRPr>
          </a:p>
          <a:p>
            <a:pPr marL="0" indent="0">
              <a:spcBef>
                <a:spcPts val="1200"/>
              </a:spcBef>
              <a:spcAft>
                <a:spcPts val="1200"/>
              </a:spcAft>
              <a:buNone/>
            </a:pPr>
            <a:r>
              <a:rPr lang="en-GB">
                <a:solidFill>
                  <a:schemeClr val="lt1"/>
                </a:solidFill>
                <a:latin typeface="Open Sans"/>
                <a:ea typeface="Open Sans"/>
                <a:cs typeface="Open Sans"/>
                <a:sym typeface="Open Sans"/>
              </a:rPr>
              <a:t>We also create a </a:t>
            </a:r>
            <a:r>
              <a:rPr lang="en-GB" b="1">
                <a:solidFill>
                  <a:schemeClr val="lt1"/>
                </a:solidFill>
                <a:latin typeface="Open Sans"/>
                <a:ea typeface="Open Sans"/>
                <a:cs typeface="Open Sans"/>
                <a:sym typeface="Open Sans"/>
              </a:rPr>
              <a:t>free login</a:t>
            </a:r>
            <a:r>
              <a:rPr lang="en-GB">
                <a:solidFill>
                  <a:schemeClr val="lt1"/>
                </a:solidFill>
                <a:latin typeface="Open Sans"/>
                <a:ea typeface="Open Sans"/>
                <a:cs typeface="Open Sans"/>
                <a:sym typeface="Open Sans"/>
              </a:rPr>
              <a:t> for parents, allowing them to login via our mobile app, and monitor their child’s progress.</a:t>
            </a:r>
            <a:endParaRPr>
              <a:solidFill>
                <a:schemeClr val="lt1"/>
              </a:solidFill>
              <a:latin typeface="Open Sans"/>
              <a:ea typeface="Open Sans"/>
              <a:cs typeface="Open Sans"/>
              <a:sym typeface="Open Sans"/>
            </a:endParaRPr>
          </a:p>
        </p:txBody>
      </p:sp>
      <p:pic>
        <p:nvPicPr>
          <p:cNvPr id="210" name="Google Shape;210;p30"/>
          <p:cNvPicPr preferRelativeResize="0"/>
          <p:nvPr/>
        </p:nvPicPr>
        <p:blipFill>
          <a:blip r:embed="rId3">
            <a:alphaModFix/>
          </a:blip>
          <a:stretch>
            <a:fillRect/>
          </a:stretch>
        </p:blipFill>
        <p:spPr>
          <a:xfrm>
            <a:off x="4935225" y="2059412"/>
            <a:ext cx="2739174" cy="2739174"/>
          </a:xfrm>
          <a:prstGeom prst="rect">
            <a:avLst/>
          </a:prstGeom>
          <a:noFill/>
          <a:ln>
            <a:noFill/>
          </a:ln>
        </p:spPr>
      </p:pic>
      <p:pic>
        <p:nvPicPr>
          <p:cNvPr id="211" name="Google Shape;211;p30"/>
          <p:cNvPicPr preferRelativeResize="0"/>
          <p:nvPr/>
        </p:nvPicPr>
        <p:blipFill>
          <a:blip r:embed="rId4">
            <a:alphaModFix/>
          </a:blip>
          <a:stretch>
            <a:fillRect/>
          </a:stretch>
        </p:blipFill>
        <p:spPr>
          <a:xfrm>
            <a:off x="7116609" y="5368375"/>
            <a:ext cx="1794817" cy="463726"/>
          </a:xfrm>
          <a:prstGeom prst="rect">
            <a:avLst/>
          </a:prstGeom>
          <a:noFill/>
          <a:ln>
            <a:noFill/>
          </a:ln>
        </p:spPr>
      </p:pic>
    </p:spTree>
    <p:extLst>
      <p:ext uri="{BB962C8B-B14F-4D97-AF65-F5344CB8AC3E}">
        <p14:creationId xmlns:p14="http://schemas.microsoft.com/office/powerpoint/2010/main" val="1825296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833A-3971-815C-E3C5-0CAFAE09A598}"/>
              </a:ext>
            </a:extLst>
          </p:cNvPr>
          <p:cNvSpPr>
            <a:spLocks noGrp="1"/>
          </p:cNvSpPr>
          <p:nvPr>
            <p:ph type="title"/>
          </p:nvPr>
        </p:nvSpPr>
        <p:spPr/>
        <p:txBody>
          <a:bodyPr>
            <a:normAutofit/>
          </a:bodyPr>
          <a:lstStyle/>
          <a:p>
            <a:r>
              <a:rPr lang="en-GB">
                <a:latin typeface="Calibri"/>
                <a:ea typeface="Tahoma"/>
                <a:cs typeface="Tahoma"/>
              </a:rPr>
              <a:t>The Year 11 Journey</a:t>
            </a:r>
            <a:endParaRPr lang="en-US"/>
          </a:p>
        </p:txBody>
      </p:sp>
      <p:sp>
        <p:nvSpPr>
          <p:cNvPr id="6" name="TextBox 5">
            <a:extLst>
              <a:ext uri="{FF2B5EF4-FFF2-40B4-BE49-F238E27FC236}">
                <a16:creationId xmlns:a16="http://schemas.microsoft.com/office/drawing/2014/main" id="{58952620-730E-5AFA-FB5F-47EB1A25158D}"/>
              </a:ext>
            </a:extLst>
          </p:cNvPr>
          <p:cNvSpPr txBox="1"/>
          <p:nvPr/>
        </p:nvSpPr>
        <p:spPr>
          <a:xfrm>
            <a:off x="495811" y="4686300"/>
            <a:ext cx="2906296" cy="1200329"/>
          </a:xfrm>
          <a:prstGeom prst="rect">
            <a:avLst/>
          </a:prstGeom>
          <a:noFill/>
          <a:ln w="22225">
            <a:solidFill>
              <a:schemeClr val="bg1"/>
            </a:solidFill>
          </a:ln>
        </p:spPr>
        <p:txBody>
          <a:bodyPr wrap="square" lIns="91440" tIns="45720" rIns="91440" bIns="45720" anchor="t">
            <a:spAutoFit/>
          </a:bodyPr>
          <a:lstStyle/>
          <a:p>
            <a:pPr marL="0" indent="0">
              <a:buNone/>
            </a:pPr>
            <a:r>
              <a:rPr lang="en-GB" sz="1800" b="1">
                <a:latin typeface="Calibri"/>
                <a:ea typeface="Tahoma"/>
                <a:cs typeface="Tahoma"/>
              </a:rPr>
              <a:t>Summer Term</a:t>
            </a:r>
          </a:p>
          <a:p>
            <a:pPr marL="457200" indent="-457200">
              <a:buFont typeface="Arial" panose="020B0604020202020204" pitchFamily="34" charset="0"/>
              <a:buChar char="•"/>
            </a:pPr>
            <a:r>
              <a:rPr lang="en-GB" sz="1800">
                <a:latin typeface="Calibri"/>
                <a:ea typeface="Tahoma"/>
                <a:cs typeface="Tahoma"/>
              </a:rPr>
              <a:t>Collapsed curriculum</a:t>
            </a:r>
          </a:p>
          <a:p>
            <a:pPr marL="457200" indent="-457200">
              <a:buFont typeface="Arial" panose="020B0604020202020204" pitchFamily="34" charset="0"/>
              <a:buChar char="•"/>
            </a:pPr>
            <a:r>
              <a:rPr lang="en-GB" sz="1800">
                <a:latin typeface="Calibri"/>
                <a:ea typeface="Tahoma"/>
                <a:cs typeface="Tahoma"/>
              </a:rPr>
              <a:t>(Terminal) Exam Period </a:t>
            </a:r>
            <a:r>
              <a:rPr lang="en-GB">
                <a:latin typeface="Calibri"/>
                <a:ea typeface="Tahoma"/>
                <a:cs typeface="Tahoma"/>
              </a:rPr>
              <a:t>begins</a:t>
            </a:r>
            <a:endParaRPr lang="en-GB" sz="1800">
              <a:latin typeface="Calibri"/>
              <a:ea typeface="Tahoma"/>
              <a:cs typeface="Tahoma"/>
            </a:endParaRPr>
          </a:p>
        </p:txBody>
      </p:sp>
      <p:sp>
        <p:nvSpPr>
          <p:cNvPr id="4" name="Arrow: Down 3">
            <a:extLst>
              <a:ext uri="{FF2B5EF4-FFF2-40B4-BE49-F238E27FC236}">
                <a16:creationId xmlns:a16="http://schemas.microsoft.com/office/drawing/2014/main" id="{EAD7520C-A3B0-C045-A712-0A49A9B72867}"/>
              </a:ext>
            </a:extLst>
          </p:cNvPr>
          <p:cNvSpPr/>
          <p:nvPr/>
        </p:nvSpPr>
        <p:spPr>
          <a:xfrm>
            <a:off x="4329684" y="2482596"/>
            <a:ext cx="484632" cy="29551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8D8B901-0331-83CE-D221-67D147FD5A54}"/>
              </a:ext>
            </a:extLst>
          </p:cNvPr>
          <p:cNvSpPr/>
          <p:nvPr/>
        </p:nvSpPr>
        <p:spPr>
          <a:xfrm>
            <a:off x="3551705" y="5562040"/>
            <a:ext cx="2043952"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FINAL EXAMS</a:t>
            </a:r>
          </a:p>
        </p:txBody>
      </p:sp>
      <p:sp>
        <p:nvSpPr>
          <p:cNvPr id="7" name="Rectangle: Rounded Corners 6">
            <a:extLst>
              <a:ext uri="{FF2B5EF4-FFF2-40B4-BE49-F238E27FC236}">
                <a16:creationId xmlns:a16="http://schemas.microsoft.com/office/drawing/2014/main" id="{EB69314D-235F-53F2-CC75-A2A3FDC147E7}"/>
              </a:ext>
            </a:extLst>
          </p:cNvPr>
          <p:cNvSpPr/>
          <p:nvPr/>
        </p:nvSpPr>
        <p:spPr>
          <a:xfrm>
            <a:off x="3551705" y="1480858"/>
            <a:ext cx="2043952" cy="914400"/>
          </a:xfrm>
          <a:prstGeom prst="roundRect">
            <a:avLst/>
          </a:prstGeom>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a:t>September 2023</a:t>
            </a:r>
          </a:p>
        </p:txBody>
      </p:sp>
      <p:sp>
        <p:nvSpPr>
          <p:cNvPr id="8" name="TextBox 7">
            <a:extLst>
              <a:ext uri="{FF2B5EF4-FFF2-40B4-BE49-F238E27FC236}">
                <a16:creationId xmlns:a16="http://schemas.microsoft.com/office/drawing/2014/main" id="{16AA7610-38B3-BE7F-C41F-D61799929248}"/>
              </a:ext>
            </a:extLst>
          </p:cNvPr>
          <p:cNvSpPr txBox="1"/>
          <p:nvPr/>
        </p:nvSpPr>
        <p:spPr>
          <a:xfrm>
            <a:off x="457200" y="1687606"/>
            <a:ext cx="398032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Calibri"/>
                <a:cs typeface="Segoe UI"/>
              </a:rPr>
              <a:t>Autumn Term</a:t>
            </a:r>
            <a:r>
              <a:rPr lang="en-US">
                <a:latin typeface="Calibri"/>
                <a:cs typeface="Segoe UI"/>
              </a:rPr>
              <a:t>​</a:t>
            </a:r>
          </a:p>
          <a:p>
            <a:pPr>
              <a:buChar char="•"/>
            </a:pPr>
            <a:r>
              <a:rPr lang="en-GB">
                <a:latin typeface="Calibri"/>
                <a:cs typeface="Arial"/>
              </a:rPr>
              <a:t>Raising Achievement Evening</a:t>
            </a:r>
            <a:r>
              <a:rPr lang="en-US">
                <a:latin typeface="Calibri"/>
                <a:cs typeface="Arial"/>
              </a:rPr>
              <a:t>​</a:t>
            </a:r>
          </a:p>
          <a:p>
            <a:pPr>
              <a:buChar char="•"/>
            </a:pPr>
            <a:r>
              <a:rPr lang="en-GB">
                <a:latin typeface="Calibri"/>
                <a:cs typeface="Arial"/>
              </a:rPr>
              <a:t>BTEC PSAs​</a:t>
            </a:r>
          </a:p>
          <a:p>
            <a:pPr>
              <a:buChar char="•"/>
            </a:pPr>
            <a:r>
              <a:rPr lang="en-GB">
                <a:latin typeface="Calibri"/>
                <a:cs typeface="Arial"/>
              </a:rPr>
              <a:t>Mock Exams (November)</a:t>
            </a:r>
            <a:r>
              <a:rPr lang="en-US">
                <a:latin typeface="Calibri"/>
                <a:cs typeface="Arial"/>
              </a:rPr>
              <a:t>​</a:t>
            </a:r>
          </a:p>
          <a:p>
            <a:pPr>
              <a:buChar char="•"/>
            </a:pPr>
            <a:r>
              <a:rPr lang="en-GB">
                <a:latin typeface="Calibri"/>
                <a:cs typeface="Arial"/>
              </a:rPr>
              <a:t>Information about next steps (College Application)</a:t>
            </a:r>
          </a:p>
        </p:txBody>
      </p:sp>
      <p:sp>
        <p:nvSpPr>
          <p:cNvPr id="9" name="TextBox 8">
            <a:extLst>
              <a:ext uri="{FF2B5EF4-FFF2-40B4-BE49-F238E27FC236}">
                <a16:creationId xmlns:a16="http://schemas.microsoft.com/office/drawing/2014/main" id="{5800BADA-EEF4-B2DB-FBC2-A4CFF70DA8B2}"/>
              </a:ext>
            </a:extLst>
          </p:cNvPr>
          <p:cNvSpPr txBox="1"/>
          <p:nvPr/>
        </p:nvSpPr>
        <p:spPr>
          <a:xfrm>
            <a:off x="5419164" y="3153335"/>
            <a:ext cx="367104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Calibri"/>
                <a:cs typeface="Segoe UI"/>
              </a:rPr>
              <a:t>Spring Term</a:t>
            </a:r>
            <a:r>
              <a:rPr lang="en-US">
                <a:latin typeface="Calibri"/>
                <a:cs typeface="Segoe UI"/>
              </a:rPr>
              <a:t>​</a:t>
            </a:r>
          </a:p>
          <a:p>
            <a:pPr>
              <a:buChar char="•"/>
            </a:pPr>
            <a:r>
              <a:rPr lang="en-GB">
                <a:latin typeface="Calibri"/>
                <a:cs typeface="Arial"/>
              </a:rPr>
              <a:t>Year 11 Parents' Evening </a:t>
            </a:r>
            <a:r>
              <a:rPr lang="en-US">
                <a:latin typeface="Calibri"/>
                <a:cs typeface="Arial"/>
              </a:rPr>
              <a:t>​</a:t>
            </a:r>
          </a:p>
          <a:p>
            <a:pPr>
              <a:buChar char="•"/>
            </a:pPr>
            <a:r>
              <a:rPr lang="en-GB">
                <a:latin typeface="Calibri"/>
                <a:cs typeface="Arial"/>
              </a:rPr>
              <a:t>BTEC PSAs​</a:t>
            </a:r>
          </a:p>
          <a:p>
            <a:pPr>
              <a:buChar char="•"/>
            </a:pPr>
            <a:r>
              <a:rPr lang="en-GB">
                <a:latin typeface="Calibri"/>
                <a:cs typeface="Arial"/>
              </a:rPr>
              <a:t>Mock Exams (March)</a:t>
            </a:r>
            <a:r>
              <a:rPr lang="en-US">
                <a:latin typeface="Calibri"/>
                <a:cs typeface="Arial"/>
              </a:rPr>
              <a:t>​</a:t>
            </a:r>
          </a:p>
          <a:p>
            <a:pPr>
              <a:buChar char="•"/>
            </a:pPr>
            <a:r>
              <a:rPr lang="en-GB">
                <a:latin typeface="Calibri"/>
                <a:cs typeface="Arial"/>
              </a:rPr>
              <a:t>College Application completion </a:t>
            </a:r>
          </a:p>
        </p:txBody>
      </p:sp>
      <p:sp>
        <p:nvSpPr>
          <p:cNvPr id="12" name="Rectangle: Rounded Corners 11">
            <a:extLst>
              <a:ext uri="{FF2B5EF4-FFF2-40B4-BE49-F238E27FC236}">
                <a16:creationId xmlns:a16="http://schemas.microsoft.com/office/drawing/2014/main" id="{79FEDB57-CE38-3F8D-5FAF-0D50B951A027}"/>
              </a:ext>
            </a:extLst>
          </p:cNvPr>
          <p:cNvSpPr/>
          <p:nvPr/>
        </p:nvSpPr>
        <p:spPr>
          <a:xfrm>
            <a:off x="3936626" y="3102909"/>
            <a:ext cx="1169895" cy="3227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Christmas</a:t>
            </a:r>
          </a:p>
        </p:txBody>
      </p:sp>
      <p:sp>
        <p:nvSpPr>
          <p:cNvPr id="15" name="Rectangle: Rounded Corners 14">
            <a:extLst>
              <a:ext uri="{FF2B5EF4-FFF2-40B4-BE49-F238E27FC236}">
                <a16:creationId xmlns:a16="http://schemas.microsoft.com/office/drawing/2014/main" id="{83B4C3CD-6FEA-0D00-192B-3B1623095F56}"/>
              </a:ext>
            </a:extLst>
          </p:cNvPr>
          <p:cNvSpPr/>
          <p:nvPr/>
        </p:nvSpPr>
        <p:spPr>
          <a:xfrm>
            <a:off x="3936626" y="4467785"/>
            <a:ext cx="1169895" cy="322730"/>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t>Easter</a:t>
            </a:r>
          </a:p>
        </p:txBody>
      </p:sp>
    </p:spTree>
    <p:extLst>
      <p:ext uri="{BB962C8B-B14F-4D97-AF65-F5344CB8AC3E}">
        <p14:creationId xmlns:p14="http://schemas.microsoft.com/office/powerpoint/2010/main" val="9499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095FB"/>
        </a:solidFill>
        <a:effectLst/>
      </p:bgPr>
    </p:bg>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pPr algn="ctr"/>
            <a:r>
              <a:rPr lang="en-GB" b="1">
                <a:solidFill>
                  <a:schemeClr val="lt1"/>
                </a:solidFill>
                <a:latin typeface="Open Sans"/>
                <a:ea typeface="Open Sans"/>
                <a:cs typeface="Open Sans"/>
                <a:sym typeface="Open Sans"/>
              </a:rPr>
              <a:t>What does the parent dashboard offer?</a:t>
            </a:r>
            <a:endParaRPr b="1">
              <a:solidFill>
                <a:schemeClr val="lt1"/>
              </a:solidFill>
              <a:latin typeface="Open Sans"/>
              <a:ea typeface="Open Sans"/>
              <a:cs typeface="Open Sans"/>
              <a:sym typeface="Open Sans"/>
            </a:endParaRPr>
          </a:p>
        </p:txBody>
      </p:sp>
      <p:sp>
        <p:nvSpPr>
          <p:cNvPr id="217" name="Google Shape;217;p31"/>
          <p:cNvSpPr txBox="1">
            <a:spLocks noGrp="1"/>
          </p:cNvSpPr>
          <p:nvPr>
            <p:ph type="body" idx="1"/>
          </p:nvPr>
        </p:nvSpPr>
        <p:spPr>
          <a:xfrm>
            <a:off x="311700" y="2009725"/>
            <a:ext cx="4233300" cy="3416400"/>
          </a:xfrm>
          <a:prstGeom prst="rect">
            <a:avLst/>
          </a:prstGeom>
        </p:spPr>
        <p:txBody>
          <a:bodyPr spcFirstLastPara="1" wrap="square" lIns="91425" tIns="91425" rIns="91425" bIns="91425" anchor="t" anchorCtr="0">
            <a:normAutofit/>
          </a:bodyPr>
          <a:lstStyle/>
          <a:p>
            <a:pPr marL="0" indent="0">
              <a:buNone/>
            </a:pPr>
            <a:r>
              <a:rPr lang="en-GB">
                <a:solidFill>
                  <a:schemeClr val="lt1"/>
                </a:solidFill>
                <a:latin typeface="Open Sans"/>
                <a:ea typeface="Open Sans"/>
                <a:cs typeface="Open Sans"/>
                <a:sym typeface="Open Sans"/>
              </a:rPr>
              <a:t>Parents can monitor their children’s </a:t>
            </a:r>
            <a:r>
              <a:rPr lang="en-GB" b="1">
                <a:solidFill>
                  <a:schemeClr val="lt1"/>
                </a:solidFill>
                <a:latin typeface="Open Sans"/>
                <a:ea typeface="Open Sans"/>
                <a:cs typeface="Open Sans"/>
                <a:sym typeface="Open Sans"/>
              </a:rPr>
              <a:t>Daily Goal completion</a:t>
            </a:r>
            <a:r>
              <a:rPr lang="en-GB">
                <a:solidFill>
                  <a:schemeClr val="lt1"/>
                </a:solidFill>
                <a:latin typeface="Open Sans"/>
                <a:ea typeface="Open Sans"/>
                <a:cs typeface="Open Sans"/>
                <a:sym typeface="Open Sans"/>
              </a:rPr>
              <a:t> across the week (and go back by up to 3 weeks’ worth of activity).</a:t>
            </a:r>
            <a:endParaRPr>
              <a:solidFill>
                <a:schemeClr val="lt1"/>
              </a:solidFill>
              <a:latin typeface="Open Sans"/>
              <a:ea typeface="Open Sans"/>
              <a:cs typeface="Open Sans"/>
              <a:sym typeface="Open Sans"/>
            </a:endParaRPr>
          </a:p>
          <a:p>
            <a:pPr marL="0" indent="0">
              <a:spcBef>
                <a:spcPts val="1200"/>
              </a:spcBef>
              <a:buNone/>
            </a:pPr>
            <a:endParaRPr>
              <a:solidFill>
                <a:schemeClr val="lt1"/>
              </a:solidFill>
              <a:latin typeface="Open Sans"/>
              <a:ea typeface="Open Sans"/>
              <a:cs typeface="Open Sans"/>
              <a:sym typeface="Open Sans"/>
            </a:endParaRPr>
          </a:p>
          <a:p>
            <a:pPr marL="0" indent="0">
              <a:spcBef>
                <a:spcPts val="1200"/>
              </a:spcBef>
              <a:spcAft>
                <a:spcPts val="1200"/>
              </a:spcAft>
              <a:buNone/>
            </a:pPr>
            <a:r>
              <a:rPr lang="en-GB">
                <a:solidFill>
                  <a:schemeClr val="lt1"/>
                </a:solidFill>
                <a:latin typeface="Open Sans"/>
                <a:ea typeface="Open Sans"/>
                <a:cs typeface="Open Sans"/>
                <a:sym typeface="Open Sans"/>
              </a:rPr>
              <a:t>It will also highlight the </a:t>
            </a:r>
            <a:r>
              <a:rPr lang="en-GB" b="1">
                <a:solidFill>
                  <a:schemeClr val="lt1"/>
                </a:solidFill>
                <a:latin typeface="Open Sans"/>
                <a:ea typeface="Open Sans"/>
                <a:cs typeface="Open Sans"/>
                <a:sym typeface="Open Sans"/>
              </a:rPr>
              <a:t>weakest areas</a:t>
            </a:r>
            <a:r>
              <a:rPr lang="en-GB">
                <a:solidFill>
                  <a:schemeClr val="lt1"/>
                </a:solidFill>
                <a:latin typeface="Open Sans"/>
                <a:ea typeface="Open Sans"/>
                <a:cs typeface="Open Sans"/>
                <a:sym typeface="Open Sans"/>
              </a:rPr>
              <a:t> for their child across their subjects, and </a:t>
            </a:r>
            <a:r>
              <a:rPr lang="en-GB" b="1">
                <a:solidFill>
                  <a:schemeClr val="lt1"/>
                </a:solidFill>
                <a:latin typeface="Open Sans"/>
                <a:ea typeface="Open Sans"/>
                <a:cs typeface="Open Sans"/>
                <a:sym typeface="Open Sans"/>
              </a:rPr>
              <a:t>provide resources</a:t>
            </a:r>
            <a:r>
              <a:rPr lang="en-GB">
                <a:solidFill>
                  <a:schemeClr val="lt1"/>
                </a:solidFill>
                <a:latin typeface="Open Sans"/>
                <a:ea typeface="Open Sans"/>
                <a:cs typeface="Open Sans"/>
                <a:sym typeface="Open Sans"/>
              </a:rPr>
              <a:t> to help support learning.</a:t>
            </a:r>
            <a:endParaRPr>
              <a:solidFill>
                <a:schemeClr val="lt1"/>
              </a:solidFill>
              <a:latin typeface="Open Sans"/>
              <a:ea typeface="Open Sans"/>
              <a:cs typeface="Open Sans"/>
              <a:sym typeface="Open Sans"/>
            </a:endParaRPr>
          </a:p>
        </p:txBody>
      </p:sp>
      <p:pic>
        <p:nvPicPr>
          <p:cNvPr id="218" name="Google Shape;218;p31"/>
          <p:cNvPicPr preferRelativeResize="0"/>
          <p:nvPr/>
        </p:nvPicPr>
        <p:blipFill>
          <a:blip r:embed="rId3">
            <a:alphaModFix/>
          </a:blip>
          <a:stretch>
            <a:fillRect/>
          </a:stretch>
        </p:blipFill>
        <p:spPr>
          <a:xfrm>
            <a:off x="7116609" y="5368375"/>
            <a:ext cx="1794817" cy="463726"/>
          </a:xfrm>
          <a:prstGeom prst="rect">
            <a:avLst/>
          </a:prstGeom>
          <a:noFill/>
          <a:ln>
            <a:noFill/>
          </a:ln>
        </p:spPr>
      </p:pic>
      <p:pic>
        <p:nvPicPr>
          <p:cNvPr id="219" name="Google Shape;219;p31"/>
          <p:cNvPicPr preferRelativeResize="0"/>
          <p:nvPr/>
        </p:nvPicPr>
        <p:blipFill>
          <a:blip r:embed="rId4">
            <a:alphaModFix/>
          </a:blip>
          <a:stretch>
            <a:fillRect/>
          </a:stretch>
        </p:blipFill>
        <p:spPr>
          <a:xfrm>
            <a:off x="4545025" y="1536150"/>
            <a:ext cx="3785702" cy="3785702"/>
          </a:xfrm>
          <a:prstGeom prst="rect">
            <a:avLst/>
          </a:prstGeom>
          <a:noFill/>
          <a:ln>
            <a:noFill/>
          </a:ln>
        </p:spPr>
      </p:pic>
    </p:spTree>
    <p:extLst>
      <p:ext uri="{BB962C8B-B14F-4D97-AF65-F5344CB8AC3E}">
        <p14:creationId xmlns:p14="http://schemas.microsoft.com/office/powerpoint/2010/main" val="2301362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lstStyle/>
          <a:p>
            <a:r>
              <a:rPr lang="en-US" err="1">
                <a:latin typeface="Calibri"/>
                <a:ea typeface="+mj-lt"/>
                <a:cs typeface="+mj-lt"/>
              </a:rPr>
              <a:t>Sparx</a:t>
            </a:r>
            <a:r>
              <a:rPr lang="en-US">
                <a:latin typeface="Calibri"/>
                <a:ea typeface="+mj-lt"/>
                <a:cs typeface="+mj-lt"/>
              </a:rPr>
              <a:t> </a:t>
            </a:r>
            <a:r>
              <a:rPr lang="en-US" err="1">
                <a:latin typeface="Calibri"/>
                <a:ea typeface="+mj-lt"/>
                <a:cs typeface="+mj-lt"/>
              </a:rPr>
              <a:t>Maths</a:t>
            </a:r>
            <a:endParaRPr lang="en-US" err="1"/>
          </a:p>
        </p:txBody>
      </p:sp>
      <p:sp>
        <p:nvSpPr>
          <p:cNvPr id="5" name="Text Placeholder 4">
            <a:extLst>
              <a:ext uri="{FF2B5EF4-FFF2-40B4-BE49-F238E27FC236}">
                <a16:creationId xmlns:a16="http://schemas.microsoft.com/office/drawing/2014/main" id="{539D3E0A-889B-8652-0F5E-68396FA29396}"/>
              </a:ext>
            </a:extLst>
          </p:cNvPr>
          <p:cNvSpPr>
            <a:spLocks noGrp="1"/>
          </p:cNvSpPr>
          <p:nvPr>
            <p:ph type="body" sz="quarter" idx="10"/>
          </p:nvPr>
        </p:nvSpPr>
        <p:spPr/>
        <p:txBody>
          <a:bodyPr/>
          <a:lstStyle/>
          <a:p>
            <a:endParaRPr lang="en-US"/>
          </a:p>
        </p:txBody>
      </p:sp>
      <p:pic>
        <p:nvPicPr>
          <p:cNvPr id="7" name="Picture 6" descr="A screenshot of a computer&#10;&#10;Description automatically generated">
            <a:extLst>
              <a:ext uri="{FF2B5EF4-FFF2-40B4-BE49-F238E27FC236}">
                <a16:creationId xmlns:a16="http://schemas.microsoft.com/office/drawing/2014/main" id="{51DE96BB-F996-A6AD-7F7D-871BDB889B74}"/>
              </a:ext>
            </a:extLst>
          </p:cNvPr>
          <p:cNvPicPr>
            <a:picLocks noChangeAspect="1"/>
          </p:cNvPicPr>
          <p:nvPr/>
        </p:nvPicPr>
        <p:blipFill>
          <a:blip r:embed="rId2"/>
          <a:stretch>
            <a:fillRect/>
          </a:stretch>
        </p:blipFill>
        <p:spPr>
          <a:xfrm>
            <a:off x="1512944" y="1559844"/>
            <a:ext cx="6118114" cy="4084458"/>
          </a:xfrm>
          <a:prstGeom prst="rect">
            <a:avLst/>
          </a:prstGeom>
        </p:spPr>
      </p:pic>
      <p:sp>
        <p:nvSpPr>
          <p:cNvPr id="3" name="Rectangle: Rounded Corners 2">
            <a:extLst>
              <a:ext uri="{FF2B5EF4-FFF2-40B4-BE49-F238E27FC236}">
                <a16:creationId xmlns:a16="http://schemas.microsoft.com/office/drawing/2014/main" id="{0FAC1EDD-B37A-B5CE-D64D-150527BB4D38}"/>
              </a:ext>
            </a:extLst>
          </p:cNvPr>
          <p:cNvSpPr/>
          <p:nvPr/>
        </p:nvSpPr>
        <p:spPr>
          <a:xfrm>
            <a:off x="2886722" y="5596968"/>
            <a:ext cx="3370554" cy="9143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000000"/>
                </a:solidFill>
                <a:latin typeface="Calibri"/>
                <a:cs typeface="Calibri"/>
              </a:rPr>
              <a:t>Launching 20th September</a:t>
            </a:r>
          </a:p>
        </p:txBody>
      </p:sp>
    </p:spTree>
    <p:extLst>
      <p:ext uri="{BB962C8B-B14F-4D97-AF65-F5344CB8AC3E}">
        <p14:creationId xmlns:p14="http://schemas.microsoft.com/office/powerpoint/2010/main" val="299679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453FC-C01E-8B1B-D0B0-9E73A84A2715}"/>
              </a:ext>
            </a:extLst>
          </p:cNvPr>
          <p:cNvSpPr>
            <a:spLocks noGrp="1"/>
          </p:cNvSpPr>
          <p:nvPr>
            <p:ph type="title"/>
          </p:nvPr>
        </p:nvSpPr>
        <p:spPr/>
        <p:txBody>
          <a:bodyPr/>
          <a:lstStyle/>
          <a:p>
            <a:r>
              <a:rPr lang="en-GB">
                <a:latin typeface="Calibri" panose="020F0502020204030204" pitchFamily="34" charset="0"/>
                <a:ea typeface="Tahoma"/>
                <a:cs typeface="Calibri" panose="020F0502020204030204" pitchFamily="34" charset="0"/>
              </a:rPr>
              <a:t>Exam Preparation</a:t>
            </a:r>
            <a:endParaRPr lang="en-GB">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481BA2D9-31A5-9C34-6C14-31242AB72680}"/>
              </a:ext>
            </a:extLst>
          </p:cNvPr>
          <p:cNvSpPr>
            <a:spLocks noGrp="1"/>
          </p:cNvSpPr>
          <p:nvPr>
            <p:ph type="body" sz="quarter" idx="10"/>
          </p:nvPr>
        </p:nvSpPr>
        <p:spPr>
          <a:ln w="22225">
            <a:solidFill>
              <a:schemeClr val="tx2">
                <a:lumMod val="50000"/>
                <a:lumOff val="50000"/>
              </a:schemeClr>
            </a:solidFill>
          </a:ln>
        </p:spPr>
        <p:txBody>
          <a:bodyPr vert="horz" lIns="91440" tIns="45720" rIns="91440" bIns="45720" rtlCol="0" anchor="t">
            <a:normAutofit lnSpcReduction="10000"/>
          </a:bodyPr>
          <a:lstStyle/>
          <a:p>
            <a:r>
              <a:rPr lang="en-GB" sz="3600">
                <a:latin typeface="Calibri"/>
                <a:ea typeface="Tahoma"/>
                <a:cs typeface="Tahoma"/>
              </a:rPr>
              <a:t>Exam structures in place</a:t>
            </a:r>
          </a:p>
          <a:p>
            <a:r>
              <a:rPr lang="en-GB" sz="3600">
                <a:latin typeface="Calibri"/>
                <a:ea typeface="Tahoma"/>
                <a:cs typeface="Tahoma"/>
              </a:rPr>
              <a:t>External English marking</a:t>
            </a:r>
          </a:p>
          <a:p>
            <a:r>
              <a:rPr lang="en-GB" sz="3600">
                <a:latin typeface="Calibri"/>
                <a:ea typeface="Tahoma"/>
                <a:cs typeface="Tahoma"/>
              </a:rPr>
              <a:t>Year 11 teachers act as examiners</a:t>
            </a:r>
          </a:p>
          <a:p>
            <a:r>
              <a:rPr lang="en-GB" sz="3600">
                <a:latin typeface="Calibri"/>
                <a:ea typeface="Tahoma"/>
                <a:cs typeface="Tahoma"/>
              </a:rPr>
              <a:t>Expert exams officer</a:t>
            </a:r>
            <a:endParaRPr lang="en-GB" sz="3600"/>
          </a:p>
          <a:p>
            <a:r>
              <a:rPr lang="en-GB" sz="3600">
                <a:latin typeface="Calibri"/>
                <a:ea typeface="Tahoma"/>
                <a:cs typeface="Tahoma"/>
              </a:rPr>
              <a:t>Experienced invigilators</a:t>
            </a:r>
          </a:p>
          <a:p>
            <a:r>
              <a:rPr lang="en-GB" sz="3600">
                <a:latin typeface="Calibri"/>
                <a:ea typeface="Tahoma"/>
                <a:cs typeface="Tahoma"/>
              </a:rPr>
              <a:t>An understanding of JCQ rules and regulations</a:t>
            </a:r>
          </a:p>
        </p:txBody>
      </p:sp>
    </p:spTree>
    <p:extLst>
      <p:ext uri="{BB962C8B-B14F-4D97-AF65-F5344CB8AC3E}">
        <p14:creationId xmlns:p14="http://schemas.microsoft.com/office/powerpoint/2010/main" val="2843289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normAutofit/>
          </a:bodyPr>
          <a:lstStyle/>
          <a:p>
            <a:r>
              <a:rPr lang="en-US">
                <a:latin typeface="Calibri"/>
                <a:ea typeface="+mj-lt"/>
                <a:cs typeface="+mj-lt"/>
              </a:rPr>
              <a:t>Key Dates</a:t>
            </a:r>
            <a:endParaRPr lang="en-US"/>
          </a:p>
        </p:txBody>
      </p:sp>
      <p:sp>
        <p:nvSpPr>
          <p:cNvPr id="3" name="Text Placeholder 2">
            <a:extLst>
              <a:ext uri="{FF2B5EF4-FFF2-40B4-BE49-F238E27FC236}">
                <a16:creationId xmlns:a16="http://schemas.microsoft.com/office/drawing/2014/main" id="{714A0C45-0D26-300F-183F-271C0921AF39}"/>
              </a:ext>
            </a:extLst>
          </p:cNvPr>
          <p:cNvSpPr>
            <a:spLocks noGrp="1"/>
          </p:cNvSpPr>
          <p:nvPr>
            <p:ph type="body" sz="quarter" idx="10"/>
          </p:nvPr>
        </p:nvSpPr>
        <p:spPr>
          <a:xfrm>
            <a:off x="457200" y="1600200"/>
            <a:ext cx="8229070" cy="4145529"/>
          </a:xfrm>
          <a:ln w="28575">
            <a:solidFill>
              <a:srgbClr val="4472C4"/>
            </a:solidFill>
          </a:ln>
        </p:spPr>
        <p:txBody>
          <a:bodyPr vert="horz" lIns="91440" tIns="45720" rIns="91440" bIns="45720" rtlCol="0" anchor="t">
            <a:noAutofit/>
          </a:bodyPr>
          <a:lstStyle/>
          <a:p>
            <a:pPr marL="0" indent="0">
              <a:lnSpc>
                <a:spcPct val="90000"/>
              </a:lnSpc>
              <a:spcBef>
                <a:spcPts val="0"/>
              </a:spcBef>
              <a:buNone/>
            </a:pPr>
            <a:r>
              <a:rPr lang="en-US" sz="2400" b="1">
                <a:latin typeface="Calibri"/>
                <a:ea typeface="Tahoma"/>
                <a:cs typeface="Arial"/>
              </a:rPr>
              <a:t>Autumn:</a:t>
            </a:r>
            <a:endParaRPr lang="en-US" sz="2400" b="1">
              <a:latin typeface="Calibri"/>
              <a:cs typeface="Arial"/>
            </a:endParaRPr>
          </a:p>
          <a:p>
            <a:pPr marL="0" indent="0">
              <a:lnSpc>
                <a:spcPct val="90000"/>
              </a:lnSpc>
              <a:spcBef>
                <a:spcPts val="0"/>
              </a:spcBef>
              <a:buNone/>
            </a:pPr>
            <a:endParaRPr lang="en-US" sz="2400">
              <a:latin typeface="Calibri"/>
              <a:cs typeface="Arial"/>
            </a:endParaRPr>
          </a:p>
          <a:p>
            <a:pPr marL="0" indent="0">
              <a:lnSpc>
                <a:spcPct val="90000"/>
              </a:lnSpc>
              <a:spcBef>
                <a:spcPts val="0"/>
              </a:spcBef>
              <a:buNone/>
            </a:pPr>
            <a:r>
              <a:rPr lang="en-US" sz="2400" u="sng">
                <a:latin typeface="Calibri"/>
                <a:ea typeface="Tahoma"/>
                <a:cs typeface="Arial"/>
              </a:rPr>
              <a:t>Mock exams</a:t>
            </a:r>
            <a:r>
              <a:rPr lang="en-US" sz="2400">
                <a:latin typeface="Calibri"/>
                <a:ea typeface="Tahoma"/>
                <a:cs typeface="Arial"/>
              </a:rPr>
              <a:t> – w/b 13th November 2023</a:t>
            </a:r>
          </a:p>
          <a:p>
            <a:pPr marL="0" indent="0">
              <a:lnSpc>
                <a:spcPct val="90000"/>
              </a:lnSpc>
              <a:spcBef>
                <a:spcPts val="0"/>
              </a:spcBef>
              <a:buNone/>
            </a:pPr>
            <a:endParaRPr lang="en-US" sz="2400">
              <a:latin typeface="Calibri"/>
              <a:cs typeface="Arial"/>
            </a:endParaRPr>
          </a:p>
          <a:p>
            <a:pPr marL="0" indent="0">
              <a:lnSpc>
                <a:spcPct val="90000"/>
              </a:lnSpc>
              <a:spcBef>
                <a:spcPts val="0"/>
              </a:spcBef>
              <a:buNone/>
            </a:pPr>
            <a:r>
              <a:rPr lang="en-US" sz="2400" b="1">
                <a:latin typeface="Calibri"/>
                <a:ea typeface="Tahoma"/>
                <a:cs typeface="Arial"/>
              </a:rPr>
              <a:t>Spring:</a:t>
            </a:r>
            <a:endParaRPr lang="en-US" sz="2400" b="1">
              <a:latin typeface="Calibri"/>
              <a:cs typeface="Arial"/>
            </a:endParaRPr>
          </a:p>
          <a:p>
            <a:pPr marL="0" indent="0">
              <a:lnSpc>
                <a:spcPct val="90000"/>
              </a:lnSpc>
              <a:spcBef>
                <a:spcPts val="0"/>
              </a:spcBef>
              <a:buNone/>
            </a:pPr>
            <a:br>
              <a:rPr lang="en-US" sz="2400">
                <a:latin typeface="Calibri"/>
                <a:cs typeface="Arial"/>
              </a:rPr>
            </a:br>
            <a:r>
              <a:rPr lang="en-US" sz="2400" u="sng">
                <a:latin typeface="Calibri"/>
                <a:ea typeface="Tahoma"/>
                <a:cs typeface="Arial"/>
              </a:rPr>
              <a:t>Mock exams</a:t>
            </a:r>
            <a:r>
              <a:rPr lang="en-US" sz="2400">
                <a:latin typeface="Calibri"/>
                <a:ea typeface="Tahoma"/>
                <a:cs typeface="Arial"/>
              </a:rPr>
              <a:t> – w/b 26th February 2024</a:t>
            </a:r>
          </a:p>
          <a:p>
            <a:pPr marL="0" indent="0">
              <a:lnSpc>
                <a:spcPct val="90000"/>
              </a:lnSpc>
              <a:spcBef>
                <a:spcPts val="0"/>
              </a:spcBef>
              <a:buNone/>
            </a:pPr>
            <a:endParaRPr lang="en-US" sz="2400">
              <a:latin typeface="Calibri"/>
              <a:cs typeface="Arial"/>
            </a:endParaRPr>
          </a:p>
          <a:p>
            <a:pPr marL="0" indent="0">
              <a:lnSpc>
                <a:spcPct val="90000"/>
              </a:lnSpc>
              <a:spcBef>
                <a:spcPts val="0"/>
              </a:spcBef>
              <a:buNone/>
            </a:pPr>
            <a:r>
              <a:rPr lang="en-US" sz="2400" b="1">
                <a:latin typeface="Calibri"/>
                <a:ea typeface="Tahoma"/>
                <a:cs typeface="Arial"/>
              </a:rPr>
              <a:t>Exam window:</a:t>
            </a:r>
            <a:endParaRPr lang="en-US" sz="2400" b="1">
              <a:latin typeface="Calibri"/>
              <a:cs typeface="Arial"/>
            </a:endParaRPr>
          </a:p>
          <a:p>
            <a:pPr marL="0" indent="0">
              <a:lnSpc>
                <a:spcPct val="90000"/>
              </a:lnSpc>
              <a:spcBef>
                <a:spcPts val="0"/>
              </a:spcBef>
              <a:buNone/>
            </a:pPr>
            <a:endParaRPr lang="en-US" sz="2400">
              <a:latin typeface="Calibri"/>
              <a:cs typeface="Arial"/>
            </a:endParaRPr>
          </a:p>
          <a:p>
            <a:pPr marL="0" indent="0">
              <a:lnSpc>
                <a:spcPct val="90000"/>
              </a:lnSpc>
              <a:spcBef>
                <a:spcPts val="0"/>
              </a:spcBef>
              <a:buNone/>
            </a:pPr>
            <a:r>
              <a:rPr lang="en-US" sz="2400">
                <a:latin typeface="Calibri"/>
                <a:ea typeface="Tahoma"/>
                <a:cs typeface="Arial"/>
              </a:rPr>
              <a:t>w/b 6th May 2024 – w/b 17th June 2024</a:t>
            </a:r>
            <a:endParaRPr lang="en-US" sz="2400">
              <a:latin typeface="Calibri"/>
              <a:cs typeface="Arial"/>
            </a:endParaRPr>
          </a:p>
        </p:txBody>
      </p:sp>
    </p:spTree>
    <p:extLst>
      <p:ext uri="{BB962C8B-B14F-4D97-AF65-F5344CB8AC3E}">
        <p14:creationId xmlns:p14="http://schemas.microsoft.com/office/powerpoint/2010/main" val="322086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normAutofit/>
          </a:bodyPr>
          <a:lstStyle/>
          <a:p>
            <a:r>
              <a:rPr lang="en-US">
                <a:latin typeface="Calibri"/>
                <a:ea typeface="+mj-lt"/>
                <a:cs typeface="+mj-lt"/>
              </a:rPr>
              <a:t>Preparing for Mocks</a:t>
            </a:r>
            <a:endParaRPr lang="en-US"/>
          </a:p>
        </p:txBody>
      </p:sp>
      <p:sp>
        <p:nvSpPr>
          <p:cNvPr id="3" name="Text Placeholder 2">
            <a:extLst>
              <a:ext uri="{FF2B5EF4-FFF2-40B4-BE49-F238E27FC236}">
                <a16:creationId xmlns:a16="http://schemas.microsoft.com/office/drawing/2014/main" id="{714A0C45-0D26-300F-183F-271C0921AF39}"/>
              </a:ext>
            </a:extLst>
          </p:cNvPr>
          <p:cNvSpPr>
            <a:spLocks noGrp="1"/>
          </p:cNvSpPr>
          <p:nvPr>
            <p:ph type="body" sz="quarter" idx="10"/>
          </p:nvPr>
        </p:nvSpPr>
        <p:spPr>
          <a:xfrm>
            <a:off x="457200" y="1600200"/>
            <a:ext cx="8229070" cy="4145529"/>
          </a:xfrm>
          <a:ln w="28575">
            <a:solidFill>
              <a:srgbClr val="4472C4"/>
            </a:solidFill>
          </a:ln>
        </p:spPr>
        <p:txBody>
          <a:bodyPr vert="horz" lIns="91440" tIns="45720" rIns="91440" bIns="45720" rtlCol="0" anchor="t">
            <a:noAutofit/>
          </a:bodyPr>
          <a:lstStyle/>
          <a:p>
            <a:pPr algn="just">
              <a:buNone/>
            </a:pPr>
            <a:r>
              <a:rPr lang="en-GB" sz="1600">
                <a:latin typeface="Calibri"/>
                <a:ea typeface="Tahoma"/>
                <a:cs typeface="Calibri"/>
              </a:rPr>
              <a:t>To prepare for the mock exam series we will running the following support sessions/activities:</a:t>
            </a:r>
            <a:r>
              <a:rPr lang="en-US" sz="1600">
                <a:latin typeface="Calibri"/>
                <a:ea typeface="Tahoma"/>
                <a:cs typeface="Calibri"/>
              </a:rPr>
              <a:t> </a:t>
            </a:r>
            <a:endParaRPr lang="en-US" sz="1600">
              <a:ea typeface="Tahoma"/>
            </a:endParaRPr>
          </a:p>
          <a:p>
            <a:pPr algn="just">
              <a:buNone/>
            </a:pPr>
            <a:r>
              <a:rPr lang="en-GB" sz="1600" b="1">
                <a:latin typeface="Calibri"/>
                <a:ea typeface="Tahoma"/>
                <a:cs typeface="Calibri"/>
              </a:rPr>
              <a:t>Booster session:</a:t>
            </a:r>
            <a:r>
              <a:rPr lang="en-GB" sz="1600">
                <a:latin typeface="Calibri"/>
                <a:ea typeface="Tahoma"/>
                <a:cs typeface="Calibri"/>
              </a:rPr>
              <a:t> on the day before any actual exam (not mock exam), students will work with their subject teacher refining their knowledge and skills and completing final revision activities ready for the next day. </a:t>
            </a:r>
            <a:r>
              <a:rPr lang="en-US" sz="1600">
                <a:latin typeface="Calibri"/>
                <a:ea typeface="Tahoma"/>
                <a:cs typeface="Calibri"/>
              </a:rPr>
              <a:t> </a:t>
            </a:r>
            <a:endParaRPr lang="en-US" sz="1600">
              <a:ea typeface="Tahoma"/>
            </a:endParaRPr>
          </a:p>
          <a:p>
            <a:pPr algn="just">
              <a:buNone/>
            </a:pPr>
            <a:r>
              <a:rPr lang="en-GB" sz="1600" b="1">
                <a:latin typeface="Calibri"/>
                <a:ea typeface="Tahoma"/>
                <a:cs typeface="Calibri"/>
              </a:rPr>
              <a:t>Raising Achievement (RA) Pre-Exam revision breakfast for all morning exams:</a:t>
            </a:r>
            <a:r>
              <a:rPr lang="en-GB" sz="1600">
                <a:latin typeface="Calibri"/>
                <a:ea typeface="Tahoma"/>
                <a:cs typeface="Calibri"/>
              </a:rPr>
              <a:t> </a:t>
            </a:r>
            <a:r>
              <a:rPr lang="en-GB" sz="1600" b="1">
                <a:latin typeface="Calibri"/>
                <a:ea typeface="Tahoma"/>
                <a:cs typeface="Calibri"/>
              </a:rPr>
              <a:t>we expect students to arrive for 8:00am.</a:t>
            </a:r>
            <a:r>
              <a:rPr lang="en-GB" sz="1600">
                <a:latin typeface="Calibri"/>
                <a:ea typeface="Tahoma"/>
                <a:cs typeface="Calibri"/>
              </a:rPr>
              <a:t> The RA team will sign the students in and provide snacks and hot drinks. The subject teams are also on hand with revision resources and guidance. It is important that students get in the habit of getting to school earlier to have breakfast and to settle their nerves. This way when they sit their actual GCSEs they are familiar with the routine which in turn, ensures a calmer start to their day. </a:t>
            </a:r>
            <a:r>
              <a:rPr lang="en-US" sz="1600">
                <a:latin typeface="Calibri"/>
                <a:ea typeface="Tahoma"/>
                <a:cs typeface="Calibri"/>
              </a:rPr>
              <a:t> </a:t>
            </a:r>
            <a:endParaRPr lang="en-US" sz="1600">
              <a:ea typeface="Tahoma"/>
            </a:endParaRPr>
          </a:p>
          <a:p>
            <a:pPr algn="just">
              <a:buNone/>
            </a:pPr>
            <a:r>
              <a:rPr lang="en-GB" sz="1600" b="1">
                <a:latin typeface="Calibri"/>
                <a:ea typeface="Tahoma"/>
                <a:cs typeface="Calibri"/>
              </a:rPr>
              <a:t>Pre Exam warm up session:</a:t>
            </a:r>
            <a:r>
              <a:rPr lang="en-GB" sz="1600">
                <a:latin typeface="Calibri"/>
                <a:ea typeface="Tahoma"/>
                <a:cs typeface="Calibri"/>
              </a:rPr>
              <a:t> </a:t>
            </a:r>
            <a:r>
              <a:rPr lang="en-GB" sz="1600" b="1">
                <a:latin typeface="Calibri"/>
                <a:ea typeface="Tahoma"/>
                <a:cs typeface="Calibri"/>
              </a:rPr>
              <a:t>from 8:35am to 9:00am</a:t>
            </a:r>
            <a:r>
              <a:rPr lang="en-GB" sz="1600">
                <a:latin typeface="Calibri"/>
                <a:ea typeface="Tahoma"/>
                <a:cs typeface="Calibri"/>
              </a:rPr>
              <a:t>, students will move into a classroom with their class teacher to complete their final preparations for the morning exam and answer any final questions about the processes or knowledge required. Where actual exams are being taken in the afternoon, these sessions also include an early lunch to ensure students have a settled lead up to the exams.</a:t>
            </a:r>
            <a:r>
              <a:rPr lang="en-US" sz="1600">
                <a:latin typeface="Calibri"/>
                <a:ea typeface="Tahoma"/>
                <a:cs typeface="Calibri"/>
              </a:rPr>
              <a:t> </a:t>
            </a:r>
            <a:endParaRPr lang="en-US" sz="1800">
              <a:ea typeface="Tahoma"/>
            </a:endParaRPr>
          </a:p>
          <a:p>
            <a:pPr marL="0" indent="0">
              <a:lnSpc>
                <a:spcPct val="90000"/>
              </a:lnSpc>
              <a:spcBef>
                <a:spcPts val="0"/>
              </a:spcBef>
              <a:buNone/>
            </a:pPr>
            <a:endParaRPr lang="en-US" sz="2400" b="1">
              <a:latin typeface="Calibri"/>
              <a:cs typeface="Arial"/>
            </a:endParaRPr>
          </a:p>
        </p:txBody>
      </p:sp>
    </p:spTree>
    <p:extLst>
      <p:ext uri="{BB962C8B-B14F-4D97-AF65-F5344CB8AC3E}">
        <p14:creationId xmlns:p14="http://schemas.microsoft.com/office/powerpoint/2010/main" val="255471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B750-8ADF-6CD2-E840-E97597F2BF12}"/>
              </a:ext>
            </a:extLst>
          </p:cNvPr>
          <p:cNvSpPr>
            <a:spLocks noGrp="1"/>
          </p:cNvSpPr>
          <p:nvPr>
            <p:ph type="title"/>
          </p:nvPr>
        </p:nvSpPr>
        <p:spPr/>
        <p:txBody>
          <a:bodyPr/>
          <a:lstStyle/>
          <a:p>
            <a:r>
              <a:rPr lang="en-GB" dirty="0">
                <a:latin typeface="Calibri"/>
                <a:ea typeface="Tahoma"/>
                <a:cs typeface="Calibri"/>
              </a:rPr>
              <a:t>Rewards Available</a:t>
            </a:r>
            <a:endParaRPr lang="en-GB"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D77FE48D-20A8-FAEE-DAF6-EBE694C602EF}"/>
              </a:ext>
            </a:extLst>
          </p:cNvPr>
          <p:cNvSpPr>
            <a:spLocks noGrp="1"/>
          </p:cNvSpPr>
          <p:nvPr>
            <p:ph type="body" sz="quarter" idx="10"/>
          </p:nvPr>
        </p:nvSpPr>
        <p:spPr>
          <a:ln w="22225">
            <a:solidFill>
              <a:schemeClr val="tx2">
                <a:lumMod val="50000"/>
                <a:lumOff val="50000"/>
              </a:schemeClr>
            </a:solidFill>
          </a:ln>
        </p:spPr>
        <p:txBody>
          <a:bodyPr vert="horz" lIns="91440" tIns="45720" rIns="91440" bIns="45720" rtlCol="0" anchor="t">
            <a:normAutofit/>
          </a:bodyPr>
          <a:lstStyle/>
          <a:p>
            <a:r>
              <a:rPr lang="en-GB" sz="3600">
                <a:latin typeface="Calibri"/>
                <a:ea typeface="Tahoma"/>
                <a:cs typeface="Tahoma"/>
              </a:rPr>
              <a:t>Reward Points up to Christmas</a:t>
            </a:r>
            <a:endParaRPr lang="en-GB" sz="3600"/>
          </a:p>
          <a:p>
            <a:r>
              <a:rPr lang="en-GB" sz="3600">
                <a:latin typeface="Calibri"/>
                <a:ea typeface="Tahoma"/>
                <a:cs typeface="Tahoma"/>
              </a:rPr>
              <a:t>Passport to Prom from Christmas</a:t>
            </a:r>
            <a:endParaRPr lang="en-GB" sz="3600"/>
          </a:p>
          <a:p>
            <a:r>
              <a:rPr lang="en-GB" sz="3600">
                <a:latin typeface="Calibri"/>
                <a:ea typeface="Tahoma"/>
                <a:cs typeface="Calibri"/>
              </a:rPr>
              <a:t>Ongoing weekly form rewards</a:t>
            </a:r>
            <a:endParaRPr lang="en-US" sz="3600">
              <a:latin typeface="Calibri"/>
              <a:ea typeface="Tahoma"/>
              <a:cs typeface="Calibri"/>
            </a:endParaRPr>
          </a:p>
          <a:p>
            <a:r>
              <a:rPr lang="en-GB" sz="3600" err="1">
                <a:latin typeface="Calibri"/>
                <a:ea typeface="Tahoma"/>
                <a:cs typeface="Calibri"/>
              </a:rPr>
              <a:t>AtL</a:t>
            </a:r>
            <a:r>
              <a:rPr lang="en-GB" sz="3600">
                <a:latin typeface="Calibri"/>
                <a:ea typeface="Tahoma"/>
                <a:cs typeface="Calibri"/>
              </a:rPr>
              <a:t> improvement rewards</a:t>
            </a:r>
          </a:p>
          <a:p>
            <a:r>
              <a:rPr lang="en-GB" sz="3600">
                <a:latin typeface="Calibri"/>
                <a:ea typeface="Tahoma"/>
                <a:cs typeface="Calibri"/>
              </a:rPr>
              <a:t>End of half term Film/Pizza afternoons</a:t>
            </a:r>
            <a:endParaRPr lang="en-US" sz="3600">
              <a:latin typeface="Calibri"/>
              <a:ea typeface="Tahoma"/>
              <a:cs typeface="Calibri"/>
            </a:endParaRPr>
          </a:p>
          <a:p>
            <a:r>
              <a:rPr lang="en-GB" sz="3600">
                <a:latin typeface="Calibri"/>
                <a:ea typeface="Tahoma"/>
                <a:cs typeface="Tahoma"/>
              </a:rPr>
              <a:t>End of Year celebrations</a:t>
            </a:r>
          </a:p>
        </p:txBody>
      </p:sp>
    </p:spTree>
    <p:extLst>
      <p:ext uri="{BB962C8B-B14F-4D97-AF65-F5344CB8AC3E}">
        <p14:creationId xmlns:p14="http://schemas.microsoft.com/office/powerpoint/2010/main" val="1677828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B750-8ADF-6CD2-E840-E97597F2BF12}"/>
              </a:ext>
            </a:extLst>
          </p:cNvPr>
          <p:cNvSpPr>
            <a:spLocks noGrp="1"/>
          </p:cNvSpPr>
          <p:nvPr>
            <p:ph type="title"/>
          </p:nvPr>
        </p:nvSpPr>
        <p:spPr/>
        <p:txBody>
          <a:bodyPr/>
          <a:lstStyle/>
          <a:p>
            <a:r>
              <a:rPr lang="en-GB">
                <a:latin typeface="Calibri"/>
                <a:ea typeface="Tahoma"/>
                <a:cs typeface="Tahoma"/>
              </a:rPr>
              <a:t>Prom and Leavers’ Assembly</a:t>
            </a:r>
            <a:endParaRPr lang="en-US">
              <a:latin typeface="Calibri"/>
            </a:endParaRPr>
          </a:p>
        </p:txBody>
      </p:sp>
      <p:sp>
        <p:nvSpPr>
          <p:cNvPr id="3" name="Text Placeholder 2">
            <a:extLst>
              <a:ext uri="{FF2B5EF4-FFF2-40B4-BE49-F238E27FC236}">
                <a16:creationId xmlns:a16="http://schemas.microsoft.com/office/drawing/2014/main" id="{D77FE48D-20A8-FAEE-DAF6-EBE694C602EF}"/>
              </a:ext>
            </a:extLst>
          </p:cNvPr>
          <p:cNvSpPr>
            <a:spLocks noGrp="1"/>
          </p:cNvSpPr>
          <p:nvPr>
            <p:ph type="body" sz="quarter" idx="10"/>
          </p:nvPr>
        </p:nvSpPr>
        <p:spPr>
          <a:xfrm>
            <a:off x="457200" y="1600200"/>
            <a:ext cx="8229600" cy="4535488"/>
          </a:xfrm>
        </p:spPr>
        <p:txBody>
          <a:bodyPr vert="horz" lIns="91440" tIns="45720" rIns="91440" bIns="45720" rtlCol="0" anchor="t">
            <a:normAutofit fontScale="92500" lnSpcReduction="10000"/>
          </a:bodyPr>
          <a:lstStyle/>
          <a:p>
            <a:r>
              <a:rPr lang="en-GB" sz="2400">
                <a:latin typeface="Calibri"/>
                <a:ea typeface="Tahoma"/>
                <a:cs typeface="Tahoma"/>
              </a:rPr>
              <a:t>You need to earn your tickets and place at these celebration events.</a:t>
            </a:r>
            <a:endParaRPr lang="en-US" sz="800"/>
          </a:p>
          <a:p>
            <a:r>
              <a:rPr lang="en-GB" sz="2400">
                <a:latin typeface="Calibri"/>
                <a:ea typeface="Tahoma"/>
                <a:cs typeface="Tahoma"/>
              </a:rPr>
              <a:t>This is achieved by the amount of points you earn through completing revision and participating in revision session.</a:t>
            </a:r>
          </a:p>
          <a:p>
            <a:r>
              <a:rPr lang="en-GB" sz="2400">
                <a:latin typeface="Calibri"/>
                <a:ea typeface="Tahoma"/>
                <a:cs typeface="Tahoma"/>
              </a:rPr>
              <a:t>You are at risk of not being invited if:</a:t>
            </a:r>
          </a:p>
          <a:p>
            <a:pPr lvl="1"/>
            <a:r>
              <a:rPr lang="en-GB" sz="2400">
                <a:latin typeface="Calibri"/>
                <a:ea typeface="Tahoma"/>
                <a:cs typeface="Tahoma"/>
              </a:rPr>
              <a:t>Your negative points are high</a:t>
            </a:r>
          </a:p>
          <a:p>
            <a:pPr lvl="1"/>
            <a:r>
              <a:rPr lang="en-GB" sz="2400">
                <a:latin typeface="Calibri"/>
                <a:ea typeface="Tahoma"/>
                <a:cs typeface="Tahoma"/>
              </a:rPr>
              <a:t>You are frequent visitor to the RR</a:t>
            </a:r>
          </a:p>
          <a:p>
            <a:r>
              <a:rPr lang="en-GB" sz="2400">
                <a:latin typeface="Calibri"/>
                <a:ea typeface="Tahoma"/>
                <a:cs typeface="Tahoma"/>
              </a:rPr>
              <a:t>In these cases, you may be offered contract to improve if you have shown a period time without issue.</a:t>
            </a:r>
          </a:p>
          <a:p>
            <a:r>
              <a:rPr lang="en-GB" sz="2400">
                <a:latin typeface="Calibri"/>
                <a:ea typeface="Tahoma"/>
                <a:cs typeface="Tahoma"/>
              </a:rPr>
              <a:t>If your attendance to school is not above 90% - we will take into consideration medical issue and some other non-attendance to school if special circumstances.</a:t>
            </a:r>
          </a:p>
          <a:p>
            <a:r>
              <a:rPr lang="en-GB" sz="2400">
                <a:latin typeface="Calibri"/>
                <a:ea typeface="Tahoma"/>
                <a:cs typeface="Tahoma"/>
              </a:rPr>
              <a:t>Attendance to events like Raising Achievement Evening, Parents’ Evening and Easter Revision School.</a:t>
            </a:r>
          </a:p>
        </p:txBody>
      </p:sp>
    </p:spTree>
    <p:extLst>
      <p:ext uri="{BB962C8B-B14F-4D97-AF65-F5344CB8AC3E}">
        <p14:creationId xmlns:p14="http://schemas.microsoft.com/office/powerpoint/2010/main" val="3730137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5"/>
          <p:cNvSpPr txBox="1"/>
          <p:nvPr/>
        </p:nvSpPr>
        <p:spPr>
          <a:xfrm>
            <a:off x="307199" y="282536"/>
            <a:ext cx="8420986" cy="894980"/>
          </a:xfrm>
          <a:prstGeom prst="rect">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algn="ctr" defTabSz="914378">
              <a:lnSpc>
                <a:spcPct val="80000"/>
              </a:lnSpc>
              <a:buClr>
                <a:srgbClr val="000000"/>
              </a:buClr>
              <a:buSzPts val="300"/>
            </a:pPr>
            <a:r>
              <a:rPr lang="en-US" sz="4400" kern="0">
                <a:solidFill>
                  <a:srgbClr val="000000"/>
                </a:solidFill>
                <a:latin typeface="Calibri"/>
                <a:ea typeface="Garamond"/>
                <a:cs typeface="Calibri"/>
              </a:rPr>
              <a:t>Home Learning and Study Hall </a:t>
            </a:r>
            <a:endParaRPr sz="4400" kern="0">
              <a:solidFill>
                <a:srgbClr val="000000"/>
              </a:solidFill>
              <a:latin typeface="Calibri"/>
              <a:ea typeface="Garamond"/>
              <a:cs typeface="Calibri"/>
              <a:sym typeface="Garamond"/>
            </a:endParaRPr>
          </a:p>
        </p:txBody>
      </p:sp>
      <p:sp>
        <p:nvSpPr>
          <p:cNvPr id="5" name="TextBox 4">
            <a:extLst>
              <a:ext uri="{FF2B5EF4-FFF2-40B4-BE49-F238E27FC236}">
                <a16:creationId xmlns:a16="http://schemas.microsoft.com/office/drawing/2014/main" id="{9990023C-6C60-0C58-8261-815CD9BC98D5}"/>
              </a:ext>
            </a:extLst>
          </p:cNvPr>
          <p:cNvSpPr txBox="1"/>
          <p:nvPr/>
        </p:nvSpPr>
        <p:spPr>
          <a:xfrm>
            <a:off x="307198" y="1360575"/>
            <a:ext cx="8420986" cy="4240392"/>
          </a:xfrm>
          <a:prstGeom prst="rect">
            <a:avLst/>
          </a:prstGeom>
          <a:noFill/>
          <a:ln w="19050">
            <a:solidFill>
              <a:schemeClr val="bg2">
                <a:lumMod val="75000"/>
                <a:lumOff val="25000"/>
              </a:schemeClr>
            </a:solidFill>
          </a:ln>
        </p:spPr>
        <p:txBody>
          <a:bodyPr wrap="square" lIns="68580" tIns="34290" rIns="68580" bIns="34290" rtlCol="0" anchor="t">
            <a:spAutoFit/>
          </a:bodyPr>
          <a:lstStyle/>
          <a:p>
            <a:pPr algn="just">
              <a:lnSpc>
                <a:spcPct val="107000"/>
              </a:lnSpc>
              <a:spcAft>
                <a:spcPts val="600"/>
              </a:spcAft>
            </a:pPr>
            <a:r>
              <a:rPr lang="en-GB" sz="1600">
                <a:latin typeface="Calibri" panose="020F0502020204030204" pitchFamily="34" charset="0"/>
                <a:ea typeface="Times New Roman" panose="02020603050405020304" pitchFamily="18" charset="0"/>
                <a:cs typeface="Times New Roman" panose="02020603050405020304" pitchFamily="18" charset="0"/>
              </a:rPr>
              <a:t>When setting homework or revision your teachers must make clear it links to the learning. It is important that you understanding why/how the task is vital if you are going to be successful and complete the work. </a:t>
            </a:r>
            <a:endParaRPr lang="en-GB" sz="12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GB" sz="1600">
                <a:latin typeface="Calibri" panose="020F0502020204030204" pitchFamily="34" charset="0"/>
                <a:ea typeface="Times New Roman" panose="02020603050405020304" pitchFamily="18" charset="0"/>
                <a:cs typeface="Times New Roman" panose="02020603050405020304" pitchFamily="18" charset="0"/>
              </a:rPr>
              <a:t>It takes time to build good study habits via homework and revision and it is our job to support you to develop these skills, as we do through our study skills sessions during form time.  </a:t>
            </a:r>
            <a:endParaRPr lang="en-GB" sz="12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GB" sz="1600" b="1">
                <a:latin typeface="Calibri" panose="020F0502020204030204" pitchFamily="34" charset="0"/>
                <a:ea typeface="Times New Roman" panose="02020603050405020304" pitchFamily="18" charset="0"/>
                <a:cs typeface="Times New Roman" panose="02020603050405020304" pitchFamily="18" charset="0"/>
              </a:rPr>
              <a:t>When setting homework/revision, teacher will:</a:t>
            </a:r>
            <a:endParaRPr lang="en-GB" sz="120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07000"/>
              </a:lnSpc>
              <a:buFont typeface="Symbol" panose="05050102010706020507" pitchFamily="18" charset="2"/>
              <a:buChar char=""/>
            </a:pPr>
            <a:r>
              <a:rPr lang="en-GB" sz="1600">
                <a:latin typeface="Calibri" panose="020F0502020204030204" pitchFamily="34" charset="0"/>
                <a:ea typeface="Times New Roman" panose="02020603050405020304" pitchFamily="18" charset="0"/>
                <a:cs typeface="Times New Roman" panose="02020603050405020304" pitchFamily="18" charset="0"/>
              </a:rPr>
              <a:t>Expect you to clearly recorded homework or revision in your planner with clear deadline. </a:t>
            </a:r>
          </a:p>
          <a:p>
            <a:pPr marL="257175" indent="-257175" algn="just">
              <a:lnSpc>
                <a:spcPct val="107000"/>
              </a:lnSpc>
              <a:buFont typeface="Symbol" panose="05050102010706020507" pitchFamily="18" charset="2"/>
              <a:buChar char=""/>
            </a:pPr>
            <a:r>
              <a:rPr lang="en-GB" sz="1600">
                <a:latin typeface="Calibri" panose="020F0502020204030204" pitchFamily="34" charset="0"/>
                <a:ea typeface="Times New Roman" panose="02020603050405020304" pitchFamily="18" charset="0"/>
                <a:cs typeface="Times New Roman" panose="02020603050405020304" pitchFamily="18" charset="0"/>
              </a:rPr>
              <a:t>They should check you have done this, at the end of the lesson or at the door at the end of the lesson and make sure you have any resources required.</a:t>
            </a:r>
            <a:endParaRPr lang="en-GB" sz="120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07000"/>
              </a:lnSpc>
              <a:buFont typeface="Symbol" panose="05050102010706020507" pitchFamily="18" charset="2"/>
              <a:buChar char=""/>
            </a:pPr>
            <a:r>
              <a:rPr lang="en-GB" sz="1600">
                <a:latin typeface="Calibri" panose="020F0502020204030204" pitchFamily="34" charset="0"/>
                <a:ea typeface="Times New Roman" panose="02020603050405020304" pitchFamily="18" charset="0"/>
                <a:cs typeface="Times New Roman" panose="02020603050405020304" pitchFamily="18" charset="0"/>
              </a:rPr>
              <a:t>It is their role to make sure: </a:t>
            </a:r>
            <a:endParaRPr lang="en-GB" sz="1200">
              <a:latin typeface="Calibri" panose="020F0502020204030204" pitchFamily="34" charset="0"/>
              <a:ea typeface="Calibri" panose="020F0502020204030204" pitchFamily="34" charset="0"/>
              <a:cs typeface="Times New Roman" panose="02020603050405020304" pitchFamily="18" charset="0"/>
            </a:endParaRPr>
          </a:p>
          <a:p>
            <a:pPr marL="557213" lvl="1" indent="-214313" algn="just">
              <a:lnSpc>
                <a:spcPct val="107000"/>
              </a:lnSpc>
              <a:buFont typeface="Courier New" panose="02070309020205020404" pitchFamily="49" charset="0"/>
              <a:buChar char="o"/>
            </a:pPr>
            <a:r>
              <a:rPr lang="en-GB" sz="1600">
                <a:latin typeface="Calibri" panose="020F0502020204030204" pitchFamily="34" charset="0"/>
                <a:ea typeface="Times New Roman" panose="02020603050405020304" pitchFamily="18" charset="0"/>
                <a:cs typeface="Times New Roman" panose="02020603050405020304" pitchFamily="18" charset="0"/>
              </a:rPr>
              <a:t>You are clear about the homework or revision; </a:t>
            </a:r>
            <a:endParaRPr lang="en-GB" sz="1200">
              <a:latin typeface="Calibri" panose="020F0502020204030204" pitchFamily="34" charset="0"/>
              <a:ea typeface="Calibri" panose="020F0502020204030204" pitchFamily="34" charset="0"/>
              <a:cs typeface="Times New Roman" panose="02020603050405020304" pitchFamily="18" charset="0"/>
            </a:endParaRPr>
          </a:p>
          <a:p>
            <a:pPr marL="557213" lvl="1" indent="-214313" algn="just">
              <a:lnSpc>
                <a:spcPct val="107000"/>
              </a:lnSpc>
              <a:buFont typeface="Courier New" panose="02070309020205020404" pitchFamily="49" charset="0"/>
              <a:buChar char="o"/>
            </a:pPr>
            <a:r>
              <a:rPr lang="en-GB" sz="1600">
                <a:latin typeface="Calibri" panose="020F0502020204030204" pitchFamily="34" charset="0"/>
                <a:ea typeface="Times New Roman" panose="02020603050405020304" pitchFamily="18" charset="0"/>
                <a:cs typeface="Times New Roman" panose="02020603050405020304" pitchFamily="18" charset="0"/>
              </a:rPr>
              <a:t>That you understand it and it is something you can do without teacher support;</a:t>
            </a:r>
            <a:endParaRPr lang="en-GB" sz="1200">
              <a:latin typeface="Calibri" panose="020F0502020204030204" pitchFamily="34" charset="0"/>
              <a:ea typeface="Calibri" panose="020F0502020204030204" pitchFamily="34" charset="0"/>
              <a:cs typeface="Times New Roman" panose="02020603050405020304" pitchFamily="18" charset="0"/>
            </a:endParaRPr>
          </a:p>
          <a:p>
            <a:pPr marL="557213" lvl="1" indent="-214313" algn="just">
              <a:lnSpc>
                <a:spcPct val="107000"/>
              </a:lnSpc>
              <a:buFont typeface="Courier New" panose="02070309020205020404" pitchFamily="49" charset="0"/>
              <a:buChar char="o"/>
            </a:pPr>
            <a:r>
              <a:rPr lang="en-GB" sz="1600">
                <a:latin typeface="Calibri" panose="020F0502020204030204" pitchFamily="34" charset="0"/>
                <a:ea typeface="Times New Roman" panose="02020603050405020304" pitchFamily="18" charset="0"/>
                <a:cs typeface="Times New Roman" panose="02020603050405020304" pitchFamily="18" charset="0"/>
              </a:rPr>
              <a:t>Make sure it is relevant to an upcoming lesson:</a:t>
            </a:r>
            <a:endParaRPr lang="en-GB" sz="1200">
              <a:latin typeface="Calibri" panose="020F0502020204030204" pitchFamily="34" charset="0"/>
              <a:ea typeface="Calibri" panose="020F0502020204030204" pitchFamily="34" charset="0"/>
              <a:cs typeface="Times New Roman" panose="02020603050405020304" pitchFamily="18" charset="0"/>
            </a:endParaRPr>
          </a:p>
          <a:p>
            <a:pPr marL="857250" lvl="2" indent="-171450" algn="just">
              <a:lnSpc>
                <a:spcPct val="107000"/>
              </a:lnSpc>
              <a:buFont typeface="Wingdings" panose="05000000000000000000" pitchFamily="2" charset="2"/>
              <a:buChar char=""/>
            </a:pPr>
            <a:r>
              <a:rPr lang="en-GB" sz="1600">
                <a:latin typeface="Calibri" panose="020F0502020204030204" pitchFamily="34" charset="0"/>
                <a:ea typeface="Times New Roman" panose="02020603050405020304" pitchFamily="18" charset="0"/>
                <a:cs typeface="Times New Roman" panose="02020603050405020304" pitchFamily="18" charset="0"/>
              </a:rPr>
              <a:t>Either revision of previous important knowledge (from the knowledge organiser);</a:t>
            </a:r>
            <a:endParaRPr lang="en-GB" sz="1200">
              <a:latin typeface="Calibri" panose="020F0502020204030204" pitchFamily="34" charset="0"/>
              <a:ea typeface="Calibri" panose="020F0502020204030204" pitchFamily="34" charset="0"/>
              <a:cs typeface="Times New Roman" panose="02020603050405020304" pitchFamily="18" charset="0"/>
            </a:endParaRPr>
          </a:p>
          <a:p>
            <a:pPr marL="857250" lvl="2" indent="-171450" algn="just">
              <a:lnSpc>
                <a:spcPct val="107000"/>
              </a:lnSpc>
              <a:spcAft>
                <a:spcPts val="600"/>
              </a:spcAft>
              <a:buFont typeface="Wingdings" panose="05000000000000000000" pitchFamily="2" charset="2"/>
              <a:buChar char=""/>
            </a:pPr>
            <a:r>
              <a:rPr lang="en-GB" sz="1600">
                <a:latin typeface="Calibri" panose="020F0502020204030204" pitchFamily="34" charset="0"/>
                <a:ea typeface="Times New Roman" panose="02020603050405020304" pitchFamily="18" charset="0"/>
                <a:cs typeface="Times New Roman" panose="02020603050405020304" pitchFamily="18" charset="0"/>
              </a:rPr>
              <a:t>Or revision of concept to be tested in a Do Now.</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0332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5"/>
          <p:cNvSpPr txBox="1"/>
          <p:nvPr/>
        </p:nvSpPr>
        <p:spPr>
          <a:xfrm>
            <a:off x="307199" y="223352"/>
            <a:ext cx="8420986" cy="880183"/>
          </a:xfrm>
          <a:prstGeom prst="rect">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algn="ctr" defTabSz="914378">
              <a:lnSpc>
                <a:spcPct val="80000"/>
              </a:lnSpc>
              <a:buClr>
                <a:srgbClr val="000000"/>
              </a:buClr>
              <a:buSzPts val="300"/>
            </a:pPr>
            <a:r>
              <a:rPr lang="en-US" sz="4400" kern="0">
                <a:solidFill>
                  <a:srgbClr val="000000"/>
                </a:solidFill>
                <a:latin typeface="Calibri"/>
                <a:ea typeface="Garamond"/>
                <a:cs typeface="Calibri"/>
              </a:rPr>
              <a:t>Home Learning and Study Hall </a:t>
            </a:r>
            <a:endParaRPr sz="4400" kern="0">
              <a:solidFill>
                <a:srgbClr val="000000"/>
              </a:solidFill>
              <a:latin typeface="Calibri"/>
              <a:ea typeface="Garamond"/>
              <a:cs typeface="Calibri"/>
              <a:sym typeface="Garamond"/>
            </a:endParaRPr>
          </a:p>
        </p:txBody>
      </p:sp>
      <p:sp>
        <p:nvSpPr>
          <p:cNvPr id="5" name="TextBox 4">
            <a:extLst>
              <a:ext uri="{FF2B5EF4-FFF2-40B4-BE49-F238E27FC236}">
                <a16:creationId xmlns:a16="http://schemas.microsoft.com/office/drawing/2014/main" id="{9990023C-6C60-0C58-8261-815CD9BC98D5}"/>
              </a:ext>
            </a:extLst>
          </p:cNvPr>
          <p:cNvSpPr txBox="1"/>
          <p:nvPr/>
        </p:nvSpPr>
        <p:spPr>
          <a:xfrm>
            <a:off x="307198" y="1360577"/>
            <a:ext cx="8420986" cy="4744825"/>
          </a:xfrm>
          <a:prstGeom prst="rect">
            <a:avLst/>
          </a:prstGeom>
          <a:noFill/>
          <a:ln w="19050">
            <a:solidFill>
              <a:schemeClr val="bg2">
                <a:lumMod val="75000"/>
                <a:lumOff val="25000"/>
              </a:schemeClr>
            </a:solidFill>
          </a:ln>
        </p:spPr>
        <p:txBody>
          <a:bodyPr wrap="square" lIns="68580" tIns="34290" rIns="68580" bIns="34290" rtlCol="0" anchor="t">
            <a:spAutoFit/>
          </a:bodyPr>
          <a:lstStyle/>
          <a:p>
            <a:pPr algn="just">
              <a:lnSpc>
                <a:spcPct val="107000"/>
              </a:lnSpc>
              <a:spcAft>
                <a:spcPts val="600"/>
              </a:spcAft>
            </a:pPr>
            <a:r>
              <a:rPr lang="en-GB" sz="1400" b="1">
                <a:latin typeface="Calibri" panose="020F0502020204030204" pitchFamily="34" charset="0"/>
                <a:ea typeface="Times New Roman" panose="02020603050405020304" pitchFamily="18" charset="0"/>
                <a:cs typeface="Times New Roman" panose="02020603050405020304" pitchFamily="18" charset="0"/>
              </a:rPr>
              <a:t>Q. What happen if I do my homework or revision?</a:t>
            </a:r>
          </a:p>
          <a:p>
            <a:pPr algn="just">
              <a:lnSpc>
                <a:spcPct val="107000"/>
              </a:lnSpc>
              <a:spcAft>
                <a:spcPts val="600"/>
              </a:spcAft>
            </a:pPr>
            <a:r>
              <a:rPr lang="en-GB" sz="1400">
                <a:latin typeface="Calibri" panose="020F0502020204030204" pitchFamily="34" charset="0"/>
                <a:ea typeface="Times New Roman" panose="02020603050405020304" pitchFamily="18" charset="0"/>
                <a:cs typeface="Times New Roman" panose="02020603050405020304" pitchFamily="18" charset="0"/>
              </a:rPr>
              <a:t>If you complete your homework and revision you will be given reward points and your </a:t>
            </a:r>
            <a:r>
              <a:rPr lang="en-GB" sz="1400" err="1">
                <a:latin typeface="Calibri" panose="020F0502020204030204" pitchFamily="34" charset="0"/>
                <a:ea typeface="Times New Roman" panose="02020603050405020304" pitchFamily="18" charset="0"/>
                <a:cs typeface="Times New Roman" panose="02020603050405020304" pitchFamily="18" charset="0"/>
              </a:rPr>
              <a:t>AtL</a:t>
            </a:r>
            <a:r>
              <a:rPr lang="en-GB" sz="1400">
                <a:latin typeface="Calibri" panose="020F0502020204030204" pitchFamily="34" charset="0"/>
                <a:ea typeface="Times New Roman" panose="02020603050405020304" pitchFamily="18" charset="0"/>
                <a:cs typeface="Times New Roman" panose="02020603050405020304" pitchFamily="18" charset="0"/>
              </a:rPr>
              <a:t> judgement for home learning will increase moving you up the ranking and leading to further rewards and praise. </a:t>
            </a:r>
            <a:endParaRPr lang="en-GB"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endParaRPr lang="en-GB" sz="1400" b="1">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GB" sz="1400" b="1">
                <a:latin typeface="Calibri" panose="020F0502020204030204" pitchFamily="34" charset="0"/>
                <a:ea typeface="Times New Roman" panose="02020603050405020304" pitchFamily="18" charset="0"/>
                <a:cs typeface="Times New Roman" panose="02020603050405020304" pitchFamily="18" charset="0"/>
              </a:rPr>
              <a:t>Q. What happen if I do not do my homework or revision?</a:t>
            </a:r>
            <a:endParaRPr lang="en-GB" sz="1400" b="1">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GB" sz="1400" b="1">
                <a:latin typeface="Calibri" panose="020F0502020204030204" pitchFamily="34" charset="0"/>
                <a:ea typeface="Times New Roman" panose="02020603050405020304" pitchFamily="18" charset="0"/>
                <a:cs typeface="Times New Roman" panose="02020603050405020304" pitchFamily="18" charset="0"/>
              </a:rPr>
              <a:t>Stage 1. </a:t>
            </a:r>
            <a:r>
              <a:rPr lang="en-GB" sz="1400">
                <a:latin typeface="Calibri" panose="020F0502020204030204" pitchFamily="34" charset="0"/>
                <a:ea typeface="Times New Roman" panose="02020603050405020304" pitchFamily="18" charset="0"/>
                <a:cs typeface="Times New Roman" panose="02020603050405020304" pitchFamily="18" charset="0"/>
              </a:rPr>
              <a:t>Your teacher will ask the reason for non-completion, offer support and - set an extended deadline. They will also remind you to take responsibility and use the study hall in the afternoon for support. </a:t>
            </a:r>
          </a:p>
          <a:p>
            <a:pPr lvl="0" algn="just">
              <a:lnSpc>
                <a:spcPct val="107000"/>
              </a:lnSpc>
            </a:pPr>
            <a:r>
              <a:rPr lang="en-GB" sz="1400" b="1">
                <a:latin typeface="Calibri" panose="020F0502020204030204" pitchFamily="34" charset="0"/>
                <a:ea typeface="Times New Roman" panose="02020603050405020304" pitchFamily="18" charset="0"/>
                <a:cs typeface="Times New Roman" panose="02020603050405020304" pitchFamily="18" charset="0"/>
              </a:rPr>
              <a:t>Stage 2. </a:t>
            </a:r>
            <a:r>
              <a:rPr lang="en-GB" sz="1400">
                <a:latin typeface="Calibri" panose="020F0502020204030204" pitchFamily="34" charset="0"/>
                <a:ea typeface="Times New Roman" panose="02020603050405020304" pitchFamily="18" charset="0"/>
                <a:cs typeface="Times New Roman" panose="02020603050405020304" pitchFamily="18" charset="0"/>
              </a:rPr>
              <a:t>If you still do not complete the home homework or revision, your teacher will book you into study hall (via Go4Schools – you will also receive a negative point) to work with the Raising Achievements mentors to complete it. </a:t>
            </a:r>
            <a:endParaRPr lang="en-GB" sz="110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GB" sz="1400" b="1">
                <a:latin typeface="Calibri" panose="020F0502020204030204" pitchFamily="34" charset="0"/>
                <a:ea typeface="Times New Roman" panose="02020603050405020304" pitchFamily="18" charset="0"/>
                <a:cs typeface="Times New Roman" panose="02020603050405020304" pitchFamily="18" charset="0"/>
              </a:rPr>
              <a:t>Stage 3. </a:t>
            </a:r>
            <a:r>
              <a:rPr lang="en-GB" sz="1400">
                <a:latin typeface="Calibri" panose="020F0502020204030204" pitchFamily="34" charset="0"/>
                <a:ea typeface="Times New Roman" panose="02020603050405020304" pitchFamily="18" charset="0"/>
                <a:cs typeface="Times New Roman" panose="02020603050405020304" pitchFamily="18" charset="0"/>
              </a:rPr>
              <a:t>If you do not take responsibility and fail to attend study hall:</a:t>
            </a:r>
            <a:endParaRPr lang="en-GB" sz="1100">
              <a:latin typeface="Calibri" panose="020F0502020204030204" pitchFamily="34" charset="0"/>
              <a:ea typeface="Calibri" panose="020F0502020204030204" pitchFamily="34" charset="0"/>
              <a:cs typeface="Times New Roman" panose="02020603050405020304" pitchFamily="18" charset="0"/>
            </a:endParaRPr>
          </a:p>
          <a:p>
            <a:pPr marL="557213" lvl="1" indent="-214313" algn="just">
              <a:lnSpc>
                <a:spcPct val="107000"/>
              </a:lnSpc>
              <a:buFont typeface="Courier New" panose="02070309020205020404" pitchFamily="49" charset="0"/>
              <a:buChar char="o"/>
            </a:pPr>
            <a:r>
              <a:rPr lang="en-GB" sz="1400">
                <a:latin typeface="Calibri" panose="020F0502020204030204" pitchFamily="34" charset="0"/>
                <a:ea typeface="Times New Roman" panose="02020603050405020304" pitchFamily="18" charset="0"/>
                <a:cs typeface="Times New Roman" panose="02020603050405020304" pitchFamily="18" charset="0"/>
              </a:rPr>
              <a:t>You teacher will call your parents and raise the issue with the Head of Department to decide what further support is required. </a:t>
            </a:r>
            <a:endParaRPr lang="en-GB" sz="1100">
              <a:latin typeface="Calibri" panose="020F0502020204030204" pitchFamily="34" charset="0"/>
              <a:ea typeface="Calibri" panose="020F0502020204030204" pitchFamily="34" charset="0"/>
              <a:cs typeface="Times New Roman" panose="02020603050405020304" pitchFamily="18" charset="0"/>
            </a:endParaRPr>
          </a:p>
          <a:p>
            <a:pPr marL="557213" lvl="1" indent="-214313" algn="just">
              <a:lnSpc>
                <a:spcPct val="107000"/>
              </a:lnSpc>
              <a:buFont typeface="Courier New" panose="02070309020205020404" pitchFamily="49" charset="0"/>
              <a:buChar char="o"/>
            </a:pPr>
            <a:r>
              <a:rPr lang="en-GB" sz="1400">
                <a:latin typeface="Calibri" panose="020F0502020204030204" pitchFamily="34" charset="0"/>
                <a:ea typeface="Times New Roman" panose="02020603050405020304" pitchFamily="18" charset="0"/>
                <a:cs typeface="Times New Roman" panose="02020603050405020304" pitchFamily="18" charset="0"/>
              </a:rPr>
              <a:t>If you frequently do not complete your homework or revision, you will be placed on subject report to Head of Department and your parents will be invited to the academy for a meeting with your teacher and the Head of the Department.</a:t>
            </a:r>
            <a:endParaRPr lang="en-GB" sz="11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GB" sz="1400" b="1">
                <a:latin typeface="Calibri" panose="020F0502020204030204" pitchFamily="34" charset="0"/>
                <a:ea typeface="Times New Roman" panose="02020603050405020304" pitchFamily="18" charset="0"/>
                <a:cs typeface="Times New Roman" panose="02020603050405020304" pitchFamily="18" charset="0"/>
              </a:rPr>
              <a:t>Stage 4. </a:t>
            </a:r>
            <a:r>
              <a:rPr lang="en-GB" sz="1400">
                <a:latin typeface="Calibri" panose="020F0502020204030204" pitchFamily="34" charset="0"/>
                <a:ea typeface="Times New Roman" panose="02020603050405020304" pitchFamily="18" charset="0"/>
                <a:cs typeface="Times New Roman" panose="02020603050405020304" pitchFamily="18" charset="0"/>
              </a:rPr>
              <a:t>After the report is complete, if you are still failing to complete homework or revision, your </a:t>
            </a:r>
            <a:r>
              <a:rPr lang="en-GB" sz="1400" err="1">
                <a:latin typeface="Calibri" panose="020F0502020204030204" pitchFamily="34" charset="0"/>
                <a:ea typeface="Times New Roman" panose="02020603050405020304" pitchFamily="18" charset="0"/>
                <a:cs typeface="Times New Roman" panose="02020603050405020304" pitchFamily="18" charset="0"/>
              </a:rPr>
              <a:t>HoY</a:t>
            </a:r>
            <a:r>
              <a:rPr lang="en-GB" sz="1400">
                <a:latin typeface="Calibri" panose="020F0502020204030204" pitchFamily="34" charset="0"/>
                <a:ea typeface="Times New Roman" panose="02020603050405020304" pitchFamily="18" charset="0"/>
                <a:cs typeface="Times New Roman" panose="02020603050405020304" pitchFamily="18" charset="0"/>
              </a:rPr>
              <a:t> will then be involved and place you on a report</a:t>
            </a:r>
            <a:endParaRPr lang="en-GB" sz="140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600"/>
              </a:spcAft>
            </a:pPr>
            <a:endParaRPr lang="en-GB" sz="1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2365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5"/>
          <p:cNvSpPr txBox="1"/>
          <p:nvPr/>
        </p:nvSpPr>
        <p:spPr>
          <a:xfrm>
            <a:off x="307199" y="223352"/>
            <a:ext cx="8420986" cy="909776"/>
          </a:xfrm>
          <a:prstGeom prst="rect">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algn="ctr" defTabSz="914378">
              <a:lnSpc>
                <a:spcPct val="80000"/>
              </a:lnSpc>
              <a:buClr>
                <a:srgbClr val="000000"/>
              </a:buClr>
              <a:buSzPts val="300"/>
            </a:pPr>
            <a:r>
              <a:rPr lang="en-US" sz="4400" kern="0">
                <a:solidFill>
                  <a:srgbClr val="000000"/>
                </a:solidFill>
                <a:latin typeface="Calibri"/>
                <a:ea typeface="Garamond"/>
                <a:cs typeface="Calibri"/>
              </a:rPr>
              <a:t>Home Learning and Study Hall </a:t>
            </a:r>
            <a:endParaRPr sz="4400" kern="0">
              <a:solidFill>
                <a:srgbClr val="000000"/>
              </a:solidFill>
              <a:latin typeface="Calibri"/>
              <a:ea typeface="Garamond"/>
              <a:cs typeface="Calibri"/>
              <a:sym typeface="Garamond"/>
            </a:endParaRPr>
          </a:p>
        </p:txBody>
      </p:sp>
      <p:sp>
        <p:nvSpPr>
          <p:cNvPr id="5" name="TextBox 4">
            <a:extLst>
              <a:ext uri="{FF2B5EF4-FFF2-40B4-BE49-F238E27FC236}">
                <a16:creationId xmlns:a16="http://schemas.microsoft.com/office/drawing/2014/main" id="{9990023C-6C60-0C58-8261-815CD9BC98D5}"/>
              </a:ext>
            </a:extLst>
          </p:cNvPr>
          <p:cNvSpPr txBox="1"/>
          <p:nvPr/>
        </p:nvSpPr>
        <p:spPr>
          <a:xfrm>
            <a:off x="356255" y="2172780"/>
            <a:ext cx="4219922" cy="2905604"/>
          </a:xfrm>
          <a:prstGeom prst="rect">
            <a:avLst/>
          </a:prstGeom>
          <a:noFill/>
          <a:ln w="19050">
            <a:solidFill>
              <a:schemeClr val="bg2">
                <a:lumMod val="75000"/>
                <a:lumOff val="25000"/>
              </a:schemeClr>
            </a:solidFill>
          </a:ln>
        </p:spPr>
        <p:txBody>
          <a:bodyPr wrap="square" lIns="68580" tIns="34290" rIns="68580" bIns="34290" rtlCol="0" anchor="t">
            <a:spAutoFit/>
          </a:bodyPr>
          <a:lstStyle/>
          <a:p>
            <a:pPr algn="just">
              <a:lnSpc>
                <a:spcPct val="107000"/>
              </a:lnSpc>
              <a:spcAft>
                <a:spcPts val="600"/>
              </a:spcAft>
            </a:pPr>
            <a:r>
              <a:rPr lang="en-GB" sz="1600" b="1">
                <a:latin typeface="Calibri" panose="020F0502020204030204" pitchFamily="34" charset="0"/>
                <a:ea typeface="Calibri" panose="020F0502020204030204" pitchFamily="34" charset="0"/>
                <a:cs typeface="Times New Roman" panose="02020603050405020304" pitchFamily="18" charset="0"/>
              </a:rPr>
              <a:t>Q. Where is study hall and how does it work?</a:t>
            </a:r>
          </a:p>
          <a:p>
            <a:pPr marL="214313" indent="-214313" algn="just">
              <a:lnSpc>
                <a:spcPct val="107000"/>
              </a:lnSpc>
              <a:spcAft>
                <a:spcPts val="600"/>
              </a:spcAft>
              <a:buFont typeface="Arial" panose="020B0604020202020204" pitchFamily="34" charset="0"/>
              <a:buChar char="•"/>
            </a:pPr>
            <a:r>
              <a:rPr lang="en-GB" sz="1600">
                <a:latin typeface="Calibri" panose="020F0502020204030204" pitchFamily="34" charset="0"/>
                <a:ea typeface="Calibri" panose="020F0502020204030204" pitchFamily="34" charset="0"/>
                <a:cs typeface="Times New Roman" panose="02020603050405020304" pitchFamily="18" charset="0"/>
              </a:rPr>
              <a:t>KS4 Study Hall is in the Entrance Hall and will be run by Mrs Gaines</a:t>
            </a:r>
          </a:p>
          <a:p>
            <a:pPr marL="214313" indent="-214313" algn="just">
              <a:lnSpc>
                <a:spcPct val="107000"/>
              </a:lnSpc>
              <a:spcAft>
                <a:spcPts val="600"/>
              </a:spcAft>
              <a:buFont typeface="Arial" panose="020B0604020202020204" pitchFamily="34" charset="0"/>
              <a:buChar char="•"/>
            </a:pPr>
            <a:r>
              <a:rPr lang="en-GB" sz="1600">
                <a:latin typeface="Calibri" panose="020F0502020204030204" pitchFamily="34" charset="0"/>
                <a:ea typeface="Calibri" panose="020F0502020204030204" pitchFamily="34" charset="0"/>
                <a:cs typeface="Times New Roman" panose="02020603050405020304" pitchFamily="18" charset="0"/>
              </a:rPr>
              <a:t>KS3 Study Hall is in the New Hall and will be run by Mrs Howes.</a:t>
            </a:r>
          </a:p>
          <a:p>
            <a:pPr marL="214313" indent="-214313" algn="just">
              <a:lnSpc>
                <a:spcPct val="107000"/>
              </a:lnSpc>
              <a:spcAft>
                <a:spcPts val="600"/>
              </a:spcAft>
              <a:buFont typeface="Arial" panose="020B0604020202020204" pitchFamily="34" charset="0"/>
              <a:buChar char="•"/>
            </a:pPr>
            <a:r>
              <a:rPr lang="en-GB" sz="1600">
                <a:latin typeface="Calibri" panose="020F0502020204030204" pitchFamily="34" charset="0"/>
                <a:ea typeface="Calibri" panose="020F0502020204030204" pitchFamily="34" charset="0"/>
                <a:cs typeface="Times New Roman" panose="02020603050405020304" pitchFamily="18" charset="0"/>
              </a:rPr>
              <a:t>They have laptops for students who need support for the Maths homework/revision (</a:t>
            </a:r>
            <a:r>
              <a:rPr lang="en-GB" sz="1600" err="1">
                <a:latin typeface="Calibri" panose="020F0502020204030204" pitchFamily="34" charset="0"/>
                <a:ea typeface="Calibri" panose="020F0502020204030204" pitchFamily="34" charset="0"/>
                <a:cs typeface="Times New Roman" panose="02020603050405020304" pitchFamily="18" charset="0"/>
              </a:rPr>
              <a:t>Sparx</a:t>
            </a:r>
            <a:r>
              <a:rPr lang="en-GB" sz="1600">
                <a:latin typeface="Calibri" panose="020F0502020204030204" pitchFamily="34" charset="0"/>
                <a:ea typeface="Calibri" panose="020F0502020204030204" pitchFamily="34" charset="0"/>
                <a:cs typeface="Times New Roman" panose="02020603050405020304" pitchFamily="18" charset="0"/>
              </a:rPr>
              <a:t>) and English, Science, Geography and History Online revision (</a:t>
            </a:r>
            <a:r>
              <a:rPr lang="en-GB" sz="1600" err="1">
                <a:latin typeface="Calibri" panose="020F0502020204030204" pitchFamily="34" charset="0"/>
                <a:ea typeface="Calibri" panose="020F0502020204030204" pitchFamily="34" charset="0"/>
                <a:cs typeface="Times New Roman" panose="02020603050405020304" pitchFamily="18" charset="0"/>
              </a:rPr>
              <a:t>Tassomai</a:t>
            </a:r>
            <a:r>
              <a:rPr lang="en-GB" sz="160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600"/>
              </a:spcAft>
            </a:pPr>
            <a:endParaRPr lang="en-GB" sz="105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DB30301-F72E-B1AC-A14F-A324A148E5ED}"/>
              </a:ext>
            </a:extLst>
          </p:cNvPr>
          <p:cNvPicPr>
            <a:picLocks noChangeAspect="1"/>
          </p:cNvPicPr>
          <p:nvPr/>
        </p:nvPicPr>
        <p:blipFill>
          <a:blip r:embed="rId3"/>
          <a:stretch>
            <a:fillRect/>
          </a:stretch>
        </p:blipFill>
        <p:spPr>
          <a:xfrm>
            <a:off x="5007666" y="2094292"/>
            <a:ext cx="3729000" cy="3061862"/>
          </a:xfrm>
          <a:prstGeom prst="rect">
            <a:avLst/>
          </a:prstGeom>
        </p:spPr>
      </p:pic>
    </p:spTree>
    <p:extLst>
      <p:ext uri="{BB962C8B-B14F-4D97-AF65-F5344CB8AC3E}">
        <p14:creationId xmlns:p14="http://schemas.microsoft.com/office/powerpoint/2010/main" val="3538564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833A-3971-815C-E3C5-0CAFAE09A598}"/>
              </a:ext>
            </a:extLst>
          </p:cNvPr>
          <p:cNvSpPr>
            <a:spLocks noGrp="1"/>
          </p:cNvSpPr>
          <p:nvPr>
            <p:ph type="title"/>
          </p:nvPr>
        </p:nvSpPr>
        <p:spPr/>
        <p:txBody>
          <a:bodyPr>
            <a:normAutofit/>
          </a:bodyPr>
          <a:lstStyle/>
          <a:p>
            <a:r>
              <a:rPr lang="en-GB">
                <a:latin typeface="Calibri"/>
                <a:ea typeface="Tahoma"/>
                <a:cs typeface="Tahoma"/>
              </a:rPr>
              <a:t>The Year 11 Journey</a:t>
            </a:r>
            <a:endParaRPr lang="en-US"/>
          </a:p>
        </p:txBody>
      </p:sp>
      <p:pic>
        <p:nvPicPr>
          <p:cNvPr id="3" name="Picture 2" descr="A road with colorful pins on it&#10;&#10;Description automatically generated">
            <a:extLst>
              <a:ext uri="{FF2B5EF4-FFF2-40B4-BE49-F238E27FC236}">
                <a16:creationId xmlns:a16="http://schemas.microsoft.com/office/drawing/2014/main" id="{E9F1C10D-E6F2-3522-5CC1-869943EA5E33}"/>
              </a:ext>
            </a:extLst>
          </p:cNvPr>
          <p:cNvPicPr>
            <a:picLocks noChangeAspect="1"/>
          </p:cNvPicPr>
          <p:nvPr/>
        </p:nvPicPr>
        <p:blipFill>
          <a:blip r:embed="rId2"/>
          <a:stretch>
            <a:fillRect/>
          </a:stretch>
        </p:blipFill>
        <p:spPr>
          <a:xfrm>
            <a:off x="1929653" y="2280957"/>
            <a:ext cx="5284694" cy="2975161"/>
          </a:xfrm>
          <a:prstGeom prst="rect">
            <a:avLst/>
          </a:prstGeom>
        </p:spPr>
      </p:pic>
      <p:pic>
        <p:nvPicPr>
          <p:cNvPr id="5" name="Picture 4" descr="A hand holding a cell phone&#10;&#10;Description automatically generated">
            <a:extLst>
              <a:ext uri="{FF2B5EF4-FFF2-40B4-BE49-F238E27FC236}">
                <a16:creationId xmlns:a16="http://schemas.microsoft.com/office/drawing/2014/main" id="{BD0C078F-992D-A0E4-7120-04F836C1A0B5}"/>
              </a:ext>
            </a:extLst>
          </p:cNvPr>
          <p:cNvPicPr>
            <a:picLocks noChangeAspect="1"/>
          </p:cNvPicPr>
          <p:nvPr/>
        </p:nvPicPr>
        <p:blipFill>
          <a:blip r:embed="rId3"/>
          <a:stretch>
            <a:fillRect/>
          </a:stretch>
        </p:blipFill>
        <p:spPr>
          <a:xfrm>
            <a:off x="1406124" y="2138416"/>
            <a:ext cx="2064544" cy="1378105"/>
          </a:xfrm>
          <a:prstGeom prst="rect">
            <a:avLst/>
          </a:prstGeom>
        </p:spPr>
      </p:pic>
      <p:pic>
        <p:nvPicPr>
          <p:cNvPr id="7" name="Picture 6" descr="A blue background with white text&#10;&#10;Description automatically generated">
            <a:extLst>
              <a:ext uri="{FF2B5EF4-FFF2-40B4-BE49-F238E27FC236}">
                <a16:creationId xmlns:a16="http://schemas.microsoft.com/office/drawing/2014/main" id="{006ACEE0-AE1B-BFAF-B28B-D0DB7FB2350F}"/>
              </a:ext>
            </a:extLst>
          </p:cNvPr>
          <p:cNvPicPr>
            <a:picLocks noChangeAspect="1"/>
          </p:cNvPicPr>
          <p:nvPr/>
        </p:nvPicPr>
        <p:blipFill>
          <a:blip r:embed="rId4"/>
          <a:stretch>
            <a:fillRect/>
          </a:stretch>
        </p:blipFill>
        <p:spPr>
          <a:xfrm>
            <a:off x="7257499" y="4363760"/>
            <a:ext cx="1593057" cy="1373315"/>
          </a:xfrm>
          <a:prstGeom prst="rect">
            <a:avLst/>
          </a:prstGeom>
        </p:spPr>
      </p:pic>
    </p:spTree>
    <p:extLst>
      <p:ext uri="{BB962C8B-B14F-4D97-AF65-F5344CB8AC3E}">
        <p14:creationId xmlns:p14="http://schemas.microsoft.com/office/powerpoint/2010/main" val="118993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normAutofit/>
          </a:bodyPr>
          <a:lstStyle/>
          <a:p>
            <a:r>
              <a:rPr lang="en-US">
                <a:latin typeface="Calibri"/>
                <a:ea typeface="+mj-lt"/>
                <a:cs typeface="+mj-lt"/>
              </a:rPr>
              <a:t>Going to College</a:t>
            </a:r>
            <a:endParaRPr lang="en-US"/>
          </a:p>
        </p:txBody>
      </p:sp>
      <p:sp>
        <p:nvSpPr>
          <p:cNvPr id="3" name="Text Placeholder 2">
            <a:extLst>
              <a:ext uri="{FF2B5EF4-FFF2-40B4-BE49-F238E27FC236}">
                <a16:creationId xmlns:a16="http://schemas.microsoft.com/office/drawing/2014/main" id="{714A0C45-0D26-300F-183F-271C0921AF39}"/>
              </a:ext>
            </a:extLst>
          </p:cNvPr>
          <p:cNvSpPr>
            <a:spLocks noGrp="1"/>
          </p:cNvSpPr>
          <p:nvPr>
            <p:ph type="body" sz="quarter" idx="10"/>
          </p:nvPr>
        </p:nvSpPr>
        <p:spPr>
          <a:xfrm>
            <a:off x="457200" y="1600200"/>
            <a:ext cx="8229070" cy="4256785"/>
          </a:xfrm>
          <a:ln w="28575">
            <a:solidFill>
              <a:srgbClr val="4472C4"/>
            </a:solidFill>
          </a:ln>
        </p:spPr>
        <p:txBody>
          <a:bodyPr vert="horz" lIns="91440" tIns="45720" rIns="91440" bIns="45720" rtlCol="0" anchor="t">
            <a:noAutofit/>
          </a:bodyPr>
          <a:lstStyle/>
          <a:p>
            <a:pPr marL="0" indent="0">
              <a:lnSpc>
                <a:spcPct val="90000"/>
              </a:lnSpc>
              <a:spcBef>
                <a:spcPts val="1000"/>
              </a:spcBef>
              <a:buNone/>
            </a:pPr>
            <a:r>
              <a:rPr lang="en-GB" sz="2800">
                <a:latin typeface="Calibri"/>
                <a:ea typeface="Tahoma"/>
                <a:cs typeface="Calibri"/>
              </a:rPr>
              <a:t>Year 11 students will have assemblies from various Colleges and Higher Education establishments over the coming months. However, it is really important to also attend College open events.</a:t>
            </a:r>
            <a:endParaRPr lang="en-US" sz="2800">
              <a:latin typeface="Calibri"/>
              <a:ea typeface="Tahoma"/>
              <a:cs typeface="Calibri"/>
            </a:endParaRPr>
          </a:p>
          <a:p>
            <a:pPr marL="0" indent="0">
              <a:lnSpc>
                <a:spcPct val="90000"/>
              </a:lnSpc>
              <a:spcBef>
                <a:spcPts val="1000"/>
              </a:spcBef>
              <a:buNone/>
            </a:pPr>
            <a:endParaRPr lang="en-GB" sz="2800">
              <a:latin typeface="Calibri"/>
              <a:cs typeface="Calibri"/>
            </a:endParaRPr>
          </a:p>
          <a:p>
            <a:pPr marL="0" indent="0">
              <a:lnSpc>
                <a:spcPct val="90000"/>
              </a:lnSpc>
              <a:spcBef>
                <a:spcPts val="1000"/>
              </a:spcBef>
              <a:buNone/>
            </a:pPr>
            <a:r>
              <a:rPr lang="en-GB" sz="2800">
                <a:latin typeface="Calibri"/>
                <a:ea typeface="Tahoma"/>
                <a:cs typeface="Calibri"/>
              </a:rPr>
              <a:t>These are a great chance for future students, parents and carers to get a feel for college life, see all facilities a college has to offer, meet staff and current students, find out about the various courses available, and ask any questions you may have.</a:t>
            </a:r>
          </a:p>
        </p:txBody>
      </p:sp>
    </p:spTree>
    <p:extLst>
      <p:ext uri="{BB962C8B-B14F-4D97-AF65-F5344CB8AC3E}">
        <p14:creationId xmlns:p14="http://schemas.microsoft.com/office/powerpoint/2010/main" val="161037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normAutofit/>
          </a:bodyPr>
          <a:lstStyle/>
          <a:p>
            <a:r>
              <a:rPr lang="en-US">
                <a:latin typeface="Calibri"/>
                <a:ea typeface="+mj-lt"/>
                <a:cs typeface="+mj-lt"/>
              </a:rPr>
              <a:t>College Open Events</a:t>
            </a:r>
            <a:endParaRPr lang="en-US"/>
          </a:p>
        </p:txBody>
      </p:sp>
      <p:pic>
        <p:nvPicPr>
          <p:cNvPr id="6" name="Picture 5" descr="A poster for a event&#10;&#10;Description automatically generated">
            <a:extLst>
              <a:ext uri="{FF2B5EF4-FFF2-40B4-BE49-F238E27FC236}">
                <a16:creationId xmlns:a16="http://schemas.microsoft.com/office/drawing/2014/main" id="{ED4CBCF8-9A52-1B58-3356-0F4D7C8370BC}"/>
              </a:ext>
            </a:extLst>
          </p:cNvPr>
          <p:cNvPicPr>
            <a:picLocks noChangeAspect="1"/>
          </p:cNvPicPr>
          <p:nvPr/>
        </p:nvPicPr>
        <p:blipFill>
          <a:blip r:embed="rId2"/>
          <a:stretch>
            <a:fillRect/>
          </a:stretch>
        </p:blipFill>
        <p:spPr>
          <a:xfrm>
            <a:off x="537006" y="1892134"/>
            <a:ext cx="5148721" cy="3622508"/>
          </a:xfrm>
          <a:prstGeom prst="rect">
            <a:avLst/>
          </a:prstGeom>
        </p:spPr>
      </p:pic>
      <p:sp>
        <p:nvSpPr>
          <p:cNvPr id="7" name="Star: 7 Points 6">
            <a:extLst>
              <a:ext uri="{FF2B5EF4-FFF2-40B4-BE49-F238E27FC236}">
                <a16:creationId xmlns:a16="http://schemas.microsoft.com/office/drawing/2014/main" id="{04E1C1A2-DB24-8678-0459-F7BB8586AA7D}"/>
              </a:ext>
            </a:extLst>
          </p:cNvPr>
          <p:cNvSpPr/>
          <p:nvPr/>
        </p:nvSpPr>
        <p:spPr>
          <a:xfrm>
            <a:off x="6824458" y="1589873"/>
            <a:ext cx="2119922" cy="2210972"/>
          </a:xfrm>
          <a:prstGeom prst="star7">
            <a:avLst/>
          </a:prstGeom>
          <a:solidFill>
            <a:schemeClr val="bg2">
              <a:lumMod val="5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cs typeface="Calibri"/>
            </a:endParaRPr>
          </a:p>
          <a:p>
            <a:pPr algn="ctr"/>
            <a:r>
              <a:rPr lang="en-GB">
                <a:cs typeface="Calibri"/>
              </a:rPr>
              <a:t>You will need to book a place online</a:t>
            </a:r>
            <a:endParaRPr lang="en-GB"/>
          </a:p>
        </p:txBody>
      </p:sp>
      <p:sp>
        <p:nvSpPr>
          <p:cNvPr id="8" name="Arrow: Right 7">
            <a:extLst>
              <a:ext uri="{FF2B5EF4-FFF2-40B4-BE49-F238E27FC236}">
                <a16:creationId xmlns:a16="http://schemas.microsoft.com/office/drawing/2014/main" id="{45F90C6B-6A62-01B5-BE83-FA3F186CD7CC}"/>
              </a:ext>
            </a:extLst>
          </p:cNvPr>
          <p:cNvSpPr/>
          <p:nvPr/>
        </p:nvSpPr>
        <p:spPr>
          <a:xfrm rot="9780000">
            <a:off x="4960451" y="2829714"/>
            <a:ext cx="2560320" cy="375920"/>
          </a:xfrm>
          <a:prstGeom prst="rightArrow">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648178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normAutofit/>
          </a:bodyPr>
          <a:lstStyle/>
          <a:p>
            <a:r>
              <a:rPr lang="en-US">
                <a:latin typeface="Calibri"/>
                <a:ea typeface="+mj-lt"/>
                <a:cs typeface="+mj-lt"/>
              </a:rPr>
              <a:t>College Open Events</a:t>
            </a:r>
            <a:endParaRPr lang="en-US"/>
          </a:p>
        </p:txBody>
      </p:sp>
      <p:pic>
        <p:nvPicPr>
          <p:cNvPr id="3" name="Content Placeholder 3" descr="A poster for an event&#10;&#10;Description automatically generated">
            <a:extLst>
              <a:ext uri="{FF2B5EF4-FFF2-40B4-BE49-F238E27FC236}">
                <a16:creationId xmlns:a16="http://schemas.microsoft.com/office/drawing/2014/main" id="{A2EFE325-CCBC-64A7-5EFC-1158828EBD5D}"/>
              </a:ext>
            </a:extLst>
          </p:cNvPr>
          <p:cNvPicPr>
            <a:picLocks noGrp="1" noChangeAspect="1"/>
          </p:cNvPicPr>
          <p:nvPr/>
        </p:nvPicPr>
        <p:blipFill>
          <a:blip r:embed="rId2"/>
          <a:stretch>
            <a:fillRect/>
          </a:stretch>
        </p:blipFill>
        <p:spPr>
          <a:xfrm>
            <a:off x="1074183" y="1761140"/>
            <a:ext cx="4935494" cy="3490640"/>
          </a:xfrm>
          <a:prstGeom prst="rect">
            <a:avLst/>
          </a:prstGeom>
        </p:spPr>
      </p:pic>
      <p:sp>
        <p:nvSpPr>
          <p:cNvPr id="4" name="Star: 7 Points 3">
            <a:extLst>
              <a:ext uri="{FF2B5EF4-FFF2-40B4-BE49-F238E27FC236}">
                <a16:creationId xmlns:a16="http://schemas.microsoft.com/office/drawing/2014/main" id="{53D56352-476C-9718-00C0-97A986C170CE}"/>
              </a:ext>
            </a:extLst>
          </p:cNvPr>
          <p:cNvSpPr/>
          <p:nvPr/>
        </p:nvSpPr>
        <p:spPr>
          <a:xfrm>
            <a:off x="6696913" y="1491761"/>
            <a:ext cx="2119922" cy="2210972"/>
          </a:xfrm>
          <a:prstGeom prst="star7">
            <a:avLst/>
          </a:prstGeom>
          <a:solidFill>
            <a:schemeClr val="bg2">
              <a:lumMod val="5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cs typeface="Calibri"/>
            </a:endParaRPr>
          </a:p>
          <a:p>
            <a:pPr algn="ctr"/>
            <a:r>
              <a:rPr lang="en-GB">
                <a:cs typeface="Calibri"/>
              </a:rPr>
              <a:t>You will need to book a place online</a:t>
            </a:r>
            <a:endParaRPr lang="en-GB"/>
          </a:p>
        </p:txBody>
      </p:sp>
      <p:sp>
        <p:nvSpPr>
          <p:cNvPr id="5" name="Arrow: Right 4">
            <a:extLst>
              <a:ext uri="{FF2B5EF4-FFF2-40B4-BE49-F238E27FC236}">
                <a16:creationId xmlns:a16="http://schemas.microsoft.com/office/drawing/2014/main" id="{2201BBD5-4690-1266-FA2E-F12630EEFE1D}"/>
              </a:ext>
            </a:extLst>
          </p:cNvPr>
          <p:cNvSpPr/>
          <p:nvPr/>
        </p:nvSpPr>
        <p:spPr>
          <a:xfrm rot="9780000">
            <a:off x="5616280" y="2770493"/>
            <a:ext cx="1834295" cy="474031"/>
          </a:xfrm>
          <a:prstGeom prst="rightArrow">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941637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normAutofit/>
          </a:bodyPr>
          <a:lstStyle/>
          <a:p>
            <a:r>
              <a:rPr lang="en-US">
                <a:latin typeface="Calibri"/>
                <a:ea typeface="+mj-lt"/>
                <a:cs typeface="+mj-lt"/>
              </a:rPr>
              <a:t>College Open Events</a:t>
            </a:r>
            <a:endParaRPr lang="en-US"/>
          </a:p>
        </p:txBody>
      </p:sp>
      <p:pic>
        <p:nvPicPr>
          <p:cNvPr id="6" name="Content Placeholder 6" descr="A poster for an event&#10;&#10;Description automatically generated">
            <a:extLst>
              <a:ext uri="{FF2B5EF4-FFF2-40B4-BE49-F238E27FC236}">
                <a16:creationId xmlns:a16="http://schemas.microsoft.com/office/drawing/2014/main" id="{3B9581E6-1385-7C7E-85A3-730D9B2640C7}"/>
              </a:ext>
            </a:extLst>
          </p:cNvPr>
          <p:cNvPicPr>
            <a:picLocks noGrp="1" noChangeAspect="1"/>
          </p:cNvPicPr>
          <p:nvPr/>
        </p:nvPicPr>
        <p:blipFill>
          <a:blip r:embed="rId2"/>
          <a:stretch>
            <a:fillRect/>
          </a:stretch>
        </p:blipFill>
        <p:spPr>
          <a:xfrm>
            <a:off x="531882" y="1887649"/>
            <a:ext cx="5016231" cy="3395127"/>
          </a:xfrm>
          <a:prstGeom prst="rect">
            <a:avLst/>
          </a:prstGeom>
        </p:spPr>
      </p:pic>
      <p:sp>
        <p:nvSpPr>
          <p:cNvPr id="7" name="Star: 7 Points 6">
            <a:extLst>
              <a:ext uri="{FF2B5EF4-FFF2-40B4-BE49-F238E27FC236}">
                <a16:creationId xmlns:a16="http://schemas.microsoft.com/office/drawing/2014/main" id="{15E479E6-FD7D-15C6-1DF4-02795308FAE9}"/>
              </a:ext>
            </a:extLst>
          </p:cNvPr>
          <p:cNvSpPr/>
          <p:nvPr/>
        </p:nvSpPr>
        <p:spPr>
          <a:xfrm>
            <a:off x="6262780" y="1712665"/>
            <a:ext cx="2119922" cy="2210972"/>
          </a:xfrm>
          <a:prstGeom prst="star7">
            <a:avLst/>
          </a:prstGeom>
          <a:solidFill>
            <a:srgbClr val="FF0000"/>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cs typeface="Calibri"/>
            </a:endParaRPr>
          </a:p>
          <a:p>
            <a:pPr algn="ctr"/>
            <a:r>
              <a:rPr lang="en-GB">
                <a:cs typeface="Calibri"/>
              </a:rPr>
              <a:t>You will need to book a place online</a:t>
            </a:r>
            <a:endParaRPr lang="en-GB"/>
          </a:p>
        </p:txBody>
      </p:sp>
      <p:sp>
        <p:nvSpPr>
          <p:cNvPr id="8" name="Arrow: Right 7">
            <a:extLst>
              <a:ext uri="{FF2B5EF4-FFF2-40B4-BE49-F238E27FC236}">
                <a16:creationId xmlns:a16="http://schemas.microsoft.com/office/drawing/2014/main" id="{E4319888-4A36-CAFE-0CED-3C7D68F45D81}"/>
              </a:ext>
            </a:extLst>
          </p:cNvPr>
          <p:cNvSpPr/>
          <p:nvPr/>
        </p:nvSpPr>
        <p:spPr>
          <a:xfrm rot="8400000">
            <a:off x="5033218" y="2938416"/>
            <a:ext cx="1828800" cy="37592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979861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normAutofit/>
          </a:bodyPr>
          <a:lstStyle/>
          <a:p>
            <a:r>
              <a:rPr lang="en-US">
                <a:latin typeface="Calibri"/>
                <a:ea typeface="+mj-lt"/>
                <a:cs typeface="+mj-lt"/>
              </a:rPr>
              <a:t>College Open Events</a:t>
            </a:r>
            <a:endParaRPr lang="en-US"/>
          </a:p>
        </p:txBody>
      </p:sp>
      <p:pic>
        <p:nvPicPr>
          <p:cNvPr id="3" name="Picture 2">
            <a:extLst>
              <a:ext uri="{FF2B5EF4-FFF2-40B4-BE49-F238E27FC236}">
                <a16:creationId xmlns:a16="http://schemas.microsoft.com/office/drawing/2014/main" id="{A24CCB14-E7A3-5472-AE5A-BDF12F52E5F6}"/>
              </a:ext>
            </a:extLst>
          </p:cNvPr>
          <p:cNvPicPr>
            <a:picLocks noChangeAspect="1"/>
          </p:cNvPicPr>
          <p:nvPr/>
        </p:nvPicPr>
        <p:blipFill>
          <a:blip r:embed="rId2"/>
          <a:stretch>
            <a:fillRect/>
          </a:stretch>
        </p:blipFill>
        <p:spPr>
          <a:xfrm>
            <a:off x="4171705" y="2210269"/>
            <a:ext cx="4617131" cy="2584628"/>
          </a:xfrm>
          <a:prstGeom prst="rect">
            <a:avLst/>
          </a:prstGeom>
        </p:spPr>
      </p:pic>
      <p:sp>
        <p:nvSpPr>
          <p:cNvPr id="4" name="TextBox 3">
            <a:extLst>
              <a:ext uri="{FF2B5EF4-FFF2-40B4-BE49-F238E27FC236}">
                <a16:creationId xmlns:a16="http://schemas.microsoft.com/office/drawing/2014/main" id="{0DA4ACA7-025E-4AB5-028F-D87F59319209}"/>
              </a:ext>
            </a:extLst>
          </p:cNvPr>
          <p:cNvSpPr txBox="1"/>
          <p:nvPr/>
        </p:nvSpPr>
        <p:spPr>
          <a:xfrm>
            <a:off x="561199" y="1924949"/>
            <a:ext cx="3351491" cy="3170099"/>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000">
                <a:latin typeface="Calibri"/>
                <a:cs typeface="Arial"/>
              </a:rPr>
              <a:t>Lowestoft 6th Form College, East Coast College and East Norfolk 6th Form College are in attendance in our Entrance Hall tonight.​</a:t>
            </a:r>
          </a:p>
          <a:p>
            <a:pPr>
              <a:buChar char="•"/>
            </a:pPr>
            <a:endParaRPr lang="en-US" sz="2000">
              <a:latin typeface="Calibri"/>
              <a:cs typeface="Arial"/>
            </a:endParaRPr>
          </a:p>
          <a:p>
            <a:pPr>
              <a:buChar char="•"/>
            </a:pPr>
            <a:r>
              <a:rPr lang="en-US" sz="2000">
                <a:latin typeface="Calibri"/>
                <a:cs typeface="Arial"/>
              </a:rPr>
              <a:t>Please take the opportunity to speak to them to find out more about your post 16 pathways​</a:t>
            </a:r>
          </a:p>
        </p:txBody>
      </p:sp>
    </p:spTree>
    <p:extLst>
      <p:ext uri="{BB962C8B-B14F-4D97-AF65-F5344CB8AC3E}">
        <p14:creationId xmlns:p14="http://schemas.microsoft.com/office/powerpoint/2010/main" val="963124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normAutofit/>
          </a:bodyPr>
          <a:lstStyle/>
          <a:p>
            <a:r>
              <a:rPr lang="en-US">
                <a:latin typeface="Calibri"/>
              </a:rPr>
              <a:t>Careers Support</a:t>
            </a:r>
          </a:p>
        </p:txBody>
      </p:sp>
      <p:pic>
        <p:nvPicPr>
          <p:cNvPr id="3" name="Picture 2" descr="A black sign post with white text&#10;&#10;Description automatically generated">
            <a:extLst>
              <a:ext uri="{FF2B5EF4-FFF2-40B4-BE49-F238E27FC236}">
                <a16:creationId xmlns:a16="http://schemas.microsoft.com/office/drawing/2014/main" id="{C9FEFE67-E2B1-4FED-D964-2488267CA08F}"/>
              </a:ext>
            </a:extLst>
          </p:cNvPr>
          <p:cNvPicPr>
            <a:picLocks noChangeAspect="1"/>
          </p:cNvPicPr>
          <p:nvPr/>
        </p:nvPicPr>
        <p:blipFill>
          <a:blip r:embed="rId2"/>
          <a:stretch>
            <a:fillRect/>
          </a:stretch>
        </p:blipFill>
        <p:spPr>
          <a:xfrm>
            <a:off x="492521" y="2044931"/>
            <a:ext cx="4116762" cy="2925115"/>
          </a:xfrm>
          <a:prstGeom prst="rect">
            <a:avLst/>
          </a:prstGeom>
        </p:spPr>
      </p:pic>
      <p:sp>
        <p:nvSpPr>
          <p:cNvPr id="4" name="TextBox 1">
            <a:extLst>
              <a:ext uri="{FF2B5EF4-FFF2-40B4-BE49-F238E27FC236}">
                <a16:creationId xmlns:a16="http://schemas.microsoft.com/office/drawing/2014/main" id="{32215CBD-7843-23E3-707F-DF805B402351}"/>
              </a:ext>
            </a:extLst>
          </p:cNvPr>
          <p:cNvSpPr txBox="1"/>
          <p:nvPr/>
        </p:nvSpPr>
        <p:spPr>
          <a:xfrm>
            <a:off x="4918404" y="1943853"/>
            <a:ext cx="3822189" cy="3742762"/>
          </a:xfrm>
          <a:prstGeom prst="rect">
            <a:avLst/>
          </a:prstGeom>
        </p:spPr>
        <p:txBody>
          <a:bodyPr rot="0" spcFirstLastPara="0" vert="horz" lIns="91440" tIns="45720" rIns="91440" bIns="45720" numCol="1" spcCol="0" rtlCol="0" fromWordArt="0" anchor="t" anchorCtr="0" forceAA="0" compatLnSpc="1">
            <a:prstTxWarp prst="textNoShape">
              <a:avLst/>
            </a:prstTxWarp>
            <a:norm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a:latin typeface="Calibri"/>
                <a:cs typeface="Calibri"/>
              </a:rPr>
              <a:t>The academy careers stand in the entrance hall will also have supportive information for students, as well as useful documents for parents.  </a:t>
            </a:r>
          </a:p>
          <a:p>
            <a:pPr indent="-228600">
              <a:lnSpc>
                <a:spcPct val="90000"/>
              </a:lnSpc>
              <a:spcAft>
                <a:spcPts val="600"/>
              </a:spcAft>
              <a:buFont typeface="Arial" panose="020B0604020202020204" pitchFamily="34" charset="0"/>
              <a:buChar char="•"/>
            </a:pPr>
            <a:endParaRPr lang="en-US" sz="2400">
              <a:latin typeface="Calibri"/>
              <a:cs typeface="Calibri"/>
            </a:endParaRPr>
          </a:p>
          <a:p>
            <a:pPr>
              <a:lnSpc>
                <a:spcPct val="90000"/>
              </a:lnSpc>
              <a:spcAft>
                <a:spcPts val="600"/>
              </a:spcAft>
            </a:pPr>
            <a:r>
              <a:rPr lang="en-US" sz="2400">
                <a:latin typeface="Calibri"/>
                <a:cs typeface="Calibri"/>
              </a:rPr>
              <a:t>Speak to </a:t>
            </a:r>
            <a:r>
              <a:rPr lang="en-US" sz="2400" err="1">
                <a:latin typeface="Calibri"/>
                <a:cs typeface="Calibri"/>
              </a:rPr>
              <a:t>Mrs</a:t>
            </a:r>
            <a:r>
              <a:rPr lang="en-US" sz="2400">
                <a:latin typeface="Calibri"/>
                <a:cs typeface="Calibri"/>
              </a:rPr>
              <a:t> Richings at the careers stand for more information.</a:t>
            </a:r>
          </a:p>
        </p:txBody>
      </p:sp>
    </p:spTree>
    <p:extLst>
      <p:ext uri="{BB962C8B-B14F-4D97-AF65-F5344CB8AC3E}">
        <p14:creationId xmlns:p14="http://schemas.microsoft.com/office/powerpoint/2010/main" val="1372706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C398-0341-996E-0F1A-804B479C81D8}"/>
              </a:ext>
            </a:extLst>
          </p:cNvPr>
          <p:cNvSpPr>
            <a:spLocks noGrp="1"/>
          </p:cNvSpPr>
          <p:nvPr>
            <p:ph type="title"/>
          </p:nvPr>
        </p:nvSpPr>
        <p:spPr>
          <a:xfrm>
            <a:off x="643890" y="887254"/>
            <a:ext cx="7886700" cy="994172"/>
          </a:xfrm>
        </p:spPr>
        <p:txBody>
          <a:bodyPr>
            <a:normAutofit/>
          </a:bodyPr>
          <a:lstStyle/>
          <a:p>
            <a:pPr algn="ctr"/>
            <a:r>
              <a:rPr lang="en-GB" sz="3000" b="1">
                <a:latin typeface="Calibri"/>
                <a:cs typeface="Calibri Light" panose="020F0302020204030204"/>
              </a:rPr>
              <a:t>Other local Colleges</a:t>
            </a:r>
          </a:p>
        </p:txBody>
      </p:sp>
      <p:sp>
        <p:nvSpPr>
          <p:cNvPr id="6" name="Content Placeholder 5">
            <a:extLst>
              <a:ext uri="{FF2B5EF4-FFF2-40B4-BE49-F238E27FC236}">
                <a16:creationId xmlns:a16="http://schemas.microsoft.com/office/drawing/2014/main" id="{AA7A6416-50DC-2A24-E592-66002F991E6E}"/>
              </a:ext>
            </a:extLst>
          </p:cNvPr>
          <p:cNvSpPr>
            <a:spLocks noGrp="1"/>
          </p:cNvSpPr>
          <p:nvPr>
            <p:ph idx="1"/>
          </p:nvPr>
        </p:nvSpPr>
        <p:spPr>
          <a:xfrm>
            <a:off x="461010" y="1754029"/>
            <a:ext cx="7886700" cy="3263504"/>
          </a:xfrm>
        </p:spPr>
        <p:txBody>
          <a:bodyPr vert="horz" lIns="68580" tIns="34290" rIns="68580" bIns="34290" rtlCol="0" anchor="t">
            <a:normAutofit/>
          </a:bodyPr>
          <a:lstStyle/>
          <a:p>
            <a:pPr marL="0" indent="0" algn="ctr">
              <a:buNone/>
            </a:pPr>
            <a:r>
              <a:rPr lang="en-GB">
                <a:cs typeface="Calibri" panose="020F0502020204030204"/>
              </a:rPr>
              <a:t>College websites will show open event details and Year 11 will be emailed with the information as we become aware of any future events.</a:t>
            </a:r>
          </a:p>
        </p:txBody>
      </p:sp>
      <p:pic>
        <p:nvPicPr>
          <p:cNvPr id="7" name="Picture 6" descr="A blue and white sign with white text&#10;&#10;Description automatically generated">
            <a:extLst>
              <a:ext uri="{FF2B5EF4-FFF2-40B4-BE49-F238E27FC236}">
                <a16:creationId xmlns:a16="http://schemas.microsoft.com/office/drawing/2014/main" id="{273402FF-B447-AC5A-7C45-5CCCBCFB79BD}"/>
              </a:ext>
            </a:extLst>
          </p:cNvPr>
          <p:cNvPicPr>
            <a:picLocks noChangeAspect="1"/>
          </p:cNvPicPr>
          <p:nvPr/>
        </p:nvPicPr>
        <p:blipFill>
          <a:blip r:embed="rId2"/>
          <a:stretch>
            <a:fillRect/>
          </a:stretch>
        </p:blipFill>
        <p:spPr>
          <a:xfrm>
            <a:off x="-246698" y="2584847"/>
            <a:ext cx="2185035" cy="1452086"/>
          </a:xfrm>
          <a:prstGeom prst="rect">
            <a:avLst/>
          </a:prstGeom>
        </p:spPr>
      </p:pic>
      <p:pic>
        <p:nvPicPr>
          <p:cNvPr id="8" name="Picture 7" descr="A blue and white logo&#10;&#10;Description automatically generated">
            <a:extLst>
              <a:ext uri="{FF2B5EF4-FFF2-40B4-BE49-F238E27FC236}">
                <a16:creationId xmlns:a16="http://schemas.microsoft.com/office/drawing/2014/main" id="{E70376D7-98DA-9ED7-4343-BC243C151321}"/>
              </a:ext>
            </a:extLst>
          </p:cNvPr>
          <p:cNvPicPr>
            <a:picLocks noChangeAspect="1"/>
          </p:cNvPicPr>
          <p:nvPr/>
        </p:nvPicPr>
        <p:blipFill>
          <a:blip r:embed="rId3"/>
          <a:stretch>
            <a:fillRect/>
          </a:stretch>
        </p:blipFill>
        <p:spPr>
          <a:xfrm>
            <a:off x="3867388" y="2777729"/>
            <a:ext cx="1096804" cy="1112044"/>
          </a:xfrm>
          <a:prstGeom prst="rect">
            <a:avLst/>
          </a:prstGeom>
        </p:spPr>
      </p:pic>
      <p:pic>
        <p:nvPicPr>
          <p:cNvPr id="9" name="Picture 8" descr="A logo for a college&#10;&#10;Description automatically generated">
            <a:extLst>
              <a:ext uri="{FF2B5EF4-FFF2-40B4-BE49-F238E27FC236}">
                <a16:creationId xmlns:a16="http://schemas.microsoft.com/office/drawing/2014/main" id="{E8F923B2-5A06-E993-A51D-31B3AC52CB60}"/>
              </a:ext>
            </a:extLst>
          </p:cNvPr>
          <p:cNvPicPr>
            <a:picLocks noChangeAspect="1"/>
          </p:cNvPicPr>
          <p:nvPr/>
        </p:nvPicPr>
        <p:blipFill>
          <a:blip r:embed="rId4"/>
          <a:stretch>
            <a:fillRect/>
          </a:stretch>
        </p:blipFill>
        <p:spPr>
          <a:xfrm>
            <a:off x="1718548" y="2640569"/>
            <a:ext cx="1386364" cy="1393984"/>
          </a:xfrm>
          <a:prstGeom prst="rect">
            <a:avLst/>
          </a:prstGeom>
        </p:spPr>
      </p:pic>
      <p:pic>
        <p:nvPicPr>
          <p:cNvPr id="10" name="Picture 9" descr="A logo with colorful lines&#10;&#10;Description automatically generated">
            <a:extLst>
              <a:ext uri="{FF2B5EF4-FFF2-40B4-BE49-F238E27FC236}">
                <a16:creationId xmlns:a16="http://schemas.microsoft.com/office/drawing/2014/main" id="{62A5E5A8-91F6-4418-EA8D-0A471493EE39}"/>
              </a:ext>
            </a:extLst>
          </p:cNvPr>
          <p:cNvPicPr>
            <a:picLocks noChangeAspect="1"/>
          </p:cNvPicPr>
          <p:nvPr/>
        </p:nvPicPr>
        <p:blipFill>
          <a:blip r:embed="rId5"/>
          <a:stretch>
            <a:fillRect/>
          </a:stretch>
        </p:blipFill>
        <p:spPr>
          <a:xfrm>
            <a:off x="7676198" y="2782491"/>
            <a:ext cx="1175385" cy="1056799"/>
          </a:xfrm>
          <a:prstGeom prst="rect">
            <a:avLst/>
          </a:prstGeom>
        </p:spPr>
      </p:pic>
      <p:pic>
        <p:nvPicPr>
          <p:cNvPr id="12" name="Picture 11" descr="A logo for a company&#10;&#10;Description automatically generated">
            <a:extLst>
              <a:ext uri="{FF2B5EF4-FFF2-40B4-BE49-F238E27FC236}">
                <a16:creationId xmlns:a16="http://schemas.microsoft.com/office/drawing/2014/main" id="{DC270B9C-4AE7-FA4C-2004-DDEA5362D116}"/>
              </a:ext>
            </a:extLst>
          </p:cNvPr>
          <p:cNvPicPr>
            <a:picLocks noChangeAspect="1"/>
          </p:cNvPicPr>
          <p:nvPr/>
        </p:nvPicPr>
        <p:blipFill>
          <a:blip r:embed="rId6"/>
          <a:stretch>
            <a:fillRect/>
          </a:stretch>
        </p:blipFill>
        <p:spPr>
          <a:xfrm>
            <a:off x="5288280" y="3018485"/>
            <a:ext cx="2057400" cy="638151"/>
          </a:xfrm>
          <a:prstGeom prst="rect">
            <a:avLst/>
          </a:prstGeom>
        </p:spPr>
      </p:pic>
      <p:pic>
        <p:nvPicPr>
          <p:cNvPr id="14" name="Picture 13" descr="A white logo with black background&#10;&#10;Description automatically generated">
            <a:extLst>
              <a:ext uri="{FF2B5EF4-FFF2-40B4-BE49-F238E27FC236}">
                <a16:creationId xmlns:a16="http://schemas.microsoft.com/office/drawing/2014/main" id="{4C9101BA-3652-A831-0CC8-BA4B40E235D6}"/>
              </a:ext>
            </a:extLst>
          </p:cNvPr>
          <p:cNvPicPr>
            <a:picLocks noChangeAspect="1"/>
          </p:cNvPicPr>
          <p:nvPr/>
        </p:nvPicPr>
        <p:blipFill>
          <a:blip r:embed="rId7"/>
          <a:stretch>
            <a:fillRect/>
          </a:stretch>
        </p:blipFill>
        <p:spPr>
          <a:xfrm>
            <a:off x="7003018" y="4343639"/>
            <a:ext cx="1675924" cy="1173004"/>
          </a:xfrm>
          <a:prstGeom prst="rect">
            <a:avLst/>
          </a:prstGeom>
        </p:spPr>
      </p:pic>
      <p:pic>
        <p:nvPicPr>
          <p:cNvPr id="15" name="Picture 14" descr="A white logo with black background&#10;&#10;Description automatically generated">
            <a:extLst>
              <a:ext uri="{FF2B5EF4-FFF2-40B4-BE49-F238E27FC236}">
                <a16:creationId xmlns:a16="http://schemas.microsoft.com/office/drawing/2014/main" id="{963DF4FA-A9D8-8824-2A88-447291D57036}"/>
              </a:ext>
            </a:extLst>
          </p:cNvPr>
          <p:cNvPicPr>
            <a:picLocks noChangeAspect="1"/>
          </p:cNvPicPr>
          <p:nvPr/>
        </p:nvPicPr>
        <p:blipFill>
          <a:blip r:embed="rId8"/>
          <a:stretch>
            <a:fillRect/>
          </a:stretch>
        </p:blipFill>
        <p:spPr>
          <a:xfrm>
            <a:off x="518160" y="4282563"/>
            <a:ext cx="2057400" cy="1173234"/>
          </a:xfrm>
          <a:prstGeom prst="rect">
            <a:avLst/>
          </a:prstGeom>
        </p:spPr>
      </p:pic>
      <p:sp>
        <p:nvSpPr>
          <p:cNvPr id="16" name="TextBox 15">
            <a:extLst>
              <a:ext uri="{FF2B5EF4-FFF2-40B4-BE49-F238E27FC236}">
                <a16:creationId xmlns:a16="http://schemas.microsoft.com/office/drawing/2014/main" id="{18E5C469-5A29-F8A4-070A-51991B9D7E48}"/>
              </a:ext>
            </a:extLst>
          </p:cNvPr>
          <p:cNvSpPr txBox="1"/>
          <p:nvPr/>
        </p:nvSpPr>
        <p:spPr>
          <a:xfrm>
            <a:off x="3368040" y="4324351"/>
            <a:ext cx="2735580"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350" b="1">
                <a:cs typeface="Calibri" panose="020F0502020204030204"/>
              </a:rPr>
              <a:t>The careers section of our website will also have details of College open events.</a:t>
            </a:r>
          </a:p>
        </p:txBody>
      </p:sp>
    </p:spTree>
    <p:extLst>
      <p:ext uri="{BB962C8B-B14F-4D97-AF65-F5344CB8AC3E}">
        <p14:creationId xmlns:p14="http://schemas.microsoft.com/office/powerpoint/2010/main" val="166127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normAutofit fontScale="90000"/>
          </a:bodyPr>
          <a:lstStyle/>
          <a:p>
            <a:r>
              <a:rPr lang="en-US">
                <a:latin typeface="Calibri"/>
                <a:ea typeface="+mj-lt"/>
                <a:cs typeface="+mj-lt"/>
              </a:rPr>
              <a:t>What can I do to support my student?</a:t>
            </a:r>
            <a:endParaRPr lang="en-US"/>
          </a:p>
        </p:txBody>
      </p:sp>
      <p:sp>
        <p:nvSpPr>
          <p:cNvPr id="3" name="Text Placeholder 2">
            <a:extLst>
              <a:ext uri="{FF2B5EF4-FFF2-40B4-BE49-F238E27FC236}">
                <a16:creationId xmlns:a16="http://schemas.microsoft.com/office/drawing/2014/main" id="{714A0C45-0D26-300F-183F-271C0921AF39}"/>
              </a:ext>
            </a:extLst>
          </p:cNvPr>
          <p:cNvSpPr>
            <a:spLocks noGrp="1"/>
          </p:cNvSpPr>
          <p:nvPr>
            <p:ph type="body" sz="quarter" idx="10"/>
          </p:nvPr>
        </p:nvSpPr>
        <p:spPr>
          <a:xfrm>
            <a:off x="457200" y="1600200"/>
            <a:ext cx="8229070" cy="4766965"/>
          </a:xfrm>
          <a:ln w="28575">
            <a:solidFill>
              <a:srgbClr val="4472C4"/>
            </a:solidFill>
          </a:ln>
        </p:spPr>
        <p:txBody>
          <a:bodyPr vert="horz" lIns="91440" tIns="45720" rIns="91440" bIns="45720" rtlCol="0" anchor="t">
            <a:noAutofit/>
          </a:bodyPr>
          <a:lstStyle/>
          <a:p>
            <a:pPr>
              <a:lnSpc>
                <a:spcPct val="90000"/>
              </a:lnSpc>
              <a:spcBef>
                <a:spcPts val="0"/>
              </a:spcBef>
              <a:buFont typeface="Wingdings"/>
              <a:buChar char="ü"/>
            </a:pPr>
            <a:r>
              <a:rPr lang="en-US" sz="2000" dirty="0">
                <a:latin typeface="Calibri"/>
                <a:ea typeface="Tahoma"/>
                <a:cs typeface="Arial"/>
              </a:rPr>
              <a:t>Ensure your students are </a:t>
            </a:r>
            <a:r>
              <a:rPr lang="en-US" sz="2000" b="1" dirty="0">
                <a:latin typeface="Calibri"/>
                <a:ea typeface="Tahoma"/>
                <a:cs typeface="Arial"/>
              </a:rPr>
              <a:t>in school </a:t>
            </a:r>
            <a:r>
              <a:rPr lang="en-US" sz="2000" dirty="0">
                <a:latin typeface="Calibri"/>
                <a:ea typeface="Tahoma"/>
                <a:cs typeface="Arial"/>
              </a:rPr>
              <a:t>– attendance is proven to have an impact on results, and this is the way they'll access the expertise they need</a:t>
            </a:r>
          </a:p>
          <a:p>
            <a:pPr>
              <a:lnSpc>
                <a:spcPct val="90000"/>
              </a:lnSpc>
              <a:spcBef>
                <a:spcPts val="0"/>
              </a:spcBef>
              <a:buFont typeface="Wingdings"/>
              <a:buChar char="ü"/>
            </a:pPr>
            <a:endParaRPr lang="en-US" sz="2000">
              <a:latin typeface="Calibri"/>
              <a:ea typeface="Tahoma"/>
              <a:cs typeface="Arial"/>
            </a:endParaRPr>
          </a:p>
          <a:p>
            <a:pPr>
              <a:lnSpc>
                <a:spcPct val="90000"/>
              </a:lnSpc>
              <a:spcBef>
                <a:spcPts val="0"/>
              </a:spcBef>
              <a:buFont typeface="Wingdings"/>
              <a:buChar char="ü"/>
            </a:pPr>
            <a:r>
              <a:rPr lang="en-US" sz="2000" dirty="0">
                <a:latin typeface="Calibri"/>
                <a:ea typeface="Tahoma"/>
                <a:cs typeface="Arial"/>
              </a:rPr>
              <a:t>Encourage students to continue with their </a:t>
            </a:r>
            <a:r>
              <a:rPr lang="en-US" sz="2000" b="1" dirty="0">
                <a:latin typeface="Calibri"/>
                <a:ea typeface="Tahoma"/>
                <a:cs typeface="Arial"/>
              </a:rPr>
              <a:t>learning from home, e.g. </a:t>
            </a:r>
            <a:r>
              <a:rPr lang="en-US" sz="2000" b="1" dirty="0" err="1">
                <a:latin typeface="Calibri"/>
                <a:ea typeface="Tahoma"/>
                <a:cs typeface="Arial"/>
              </a:rPr>
              <a:t>Sparx</a:t>
            </a:r>
            <a:r>
              <a:rPr lang="en-US" sz="2000" b="1" dirty="0">
                <a:latin typeface="Calibri"/>
                <a:ea typeface="Tahoma"/>
                <a:cs typeface="Arial"/>
              </a:rPr>
              <a:t> and </a:t>
            </a:r>
            <a:r>
              <a:rPr lang="en-US" sz="2000" b="1" dirty="0" err="1">
                <a:latin typeface="Calibri"/>
                <a:ea typeface="Tahoma"/>
                <a:cs typeface="Arial"/>
              </a:rPr>
              <a:t>Tassomai</a:t>
            </a:r>
            <a:endParaRPr lang="en-US" sz="1100" b="1" dirty="0" err="1"/>
          </a:p>
          <a:p>
            <a:pPr marL="0" indent="0">
              <a:lnSpc>
                <a:spcPct val="90000"/>
              </a:lnSpc>
              <a:spcBef>
                <a:spcPts val="0"/>
              </a:spcBef>
              <a:buNone/>
            </a:pPr>
            <a:endParaRPr lang="en-US" sz="2000">
              <a:latin typeface="Calibri"/>
              <a:ea typeface="Tahoma"/>
              <a:cs typeface="Arial"/>
            </a:endParaRPr>
          </a:p>
          <a:p>
            <a:pPr>
              <a:lnSpc>
                <a:spcPct val="90000"/>
              </a:lnSpc>
              <a:spcBef>
                <a:spcPts val="0"/>
              </a:spcBef>
              <a:buFont typeface="Wingdings"/>
              <a:buChar char="ü"/>
            </a:pPr>
            <a:r>
              <a:rPr lang="en-US" sz="2000" dirty="0">
                <a:latin typeface="Calibri"/>
                <a:ea typeface="Tahoma"/>
                <a:cs typeface="Arial"/>
              </a:rPr>
              <a:t>Quiz students on their revision</a:t>
            </a:r>
            <a:endParaRPr lang="en-US" sz="2000" dirty="0">
              <a:latin typeface="Calibri"/>
              <a:cs typeface="Arial"/>
            </a:endParaRPr>
          </a:p>
          <a:p>
            <a:pPr>
              <a:lnSpc>
                <a:spcPct val="90000"/>
              </a:lnSpc>
              <a:spcBef>
                <a:spcPts val="0"/>
              </a:spcBef>
              <a:buFont typeface="Wingdings"/>
              <a:buChar char="ü"/>
            </a:pPr>
            <a:endParaRPr lang="en-US" sz="2000">
              <a:latin typeface="Calibri"/>
              <a:cs typeface="Arial"/>
            </a:endParaRPr>
          </a:p>
          <a:p>
            <a:pPr>
              <a:lnSpc>
                <a:spcPct val="90000"/>
              </a:lnSpc>
              <a:spcBef>
                <a:spcPts val="0"/>
              </a:spcBef>
              <a:buFont typeface="Wingdings"/>
              <a:buChar char="ü"/>
            </a:pPr>
            <a:r>
              <a:rPr lang="en-US" sz="2000" dirty="0">
                <a:latin typeface="Calibri"/>
                <a:ea typeface="Tahoma"/>
                <a:cs typeface="Arial"/>
              </a:rPr>
              <a:t>Support students in creating a revision timetable to help manage their time</a:t>
            </a:r>
            <a:endParaRPr lang="en-US" sz="2000" dirty="0">
              <a:latin typeface="Calibri"/>
              <a:cs typeface="Arial"/>
            </a:endParaRPr>
          </a:p>
          <a:p>
            <a:pPr>
              <a:lnSpc>
                <a:spcPct val="90000"/>
              </a:lnSpc>
              <a:spcBef>
                <a:spcPts val="0"/>
              </a:spcBef>
              <a:buFont typeface="Wingdings"/>
              <a:buChar char="ü"/>
            </a:pPr>
            <a:endParaRPr lang="en-US" sz="2000">
              <a:latin typeface="Calibri"/>
              <a:cs typeface="Arial"/>
            </a:endParaRPr>
          </a:p>
          <a:p>
            <a:pPr>
              <a:lnSpc>
                <a:spcPct val="90000"/>
              </a:lnSpc>
              <a:spcBef>
                <a:spcPts val="0"/>
              </a:spcBef>
              <a:buFont typeface="Wingdings"/>
              <a:buChar char="ü"/>
            </a:pPr>
            <a:r>
              <a:rPr lang="en-US" sz="2000" dirty="0">
                <a:latin typeface="Calibri"/>
                <a:ea typeface="Tahoma"/>
                <a:cs typeface="Arial"/>
              </a:rPr>
              <a:t>Receive weekly emails from </a:t>
            </a:r>
            <a:r>
              <a:rPr lang="en-US" sz="2000" err="1">
                <a:latin typeface="Calibri"/>
                <a:ea typeface="Tahoma"/>
                <a:cs typeface="Arial"/>
              </a:rPr>
              <a:t>Sparx</a:t>
            </a:r>
            <a:r>
              <a:rPr lang="en-US" sz="2000" dirty="0">
                <a:latin typeface="Calibri"/>
                <a:ea typeface="Tahoma"/>
                <a:cs typeface="Arial"/>
              </a:rPr>
              <a:t>/</a:t>
            </a:r>
            <a:r>
              <a:rPr lang="en-US" sz="2000" err="1">
                <a:latin typeface="Calibri"/>
                <a:ea typeface="Tahoma"/>
                <a:cs typeface="Arial"/>
              </a:rPr>
              <a:t>Tassomai</a:t>
            </a:r>
            <a:r>
              <a:rPr lang="en-US" sz="2000" dirty="0">
                <a:latin typeface="Calibri"/>
                <a:ea typeface="Tahoma"/>
                <a:cs typeface="Arial"/>
              </a:rPr>
              <a:t> to help track their progress</a:t>
            </a:r>
          </a:p>
          <a:p>
            <a:pPr>
              <a:lnSpc>
                <a:spcPct val="90000"/>
              </a:lnSpc>
              <a:spcBef>
                <a:spcPts val="0"/>
              </a:spcBef>
              <a:buFont typeface="Wingdings"/>
              <a:buChar char="ü"/>
            </a:pPr>
            <a:endParaRPr lang="en-US" sz="2000" dirty="0">
              <a:latin typeface="Calibri"/>
              <a:ea typeface="Tahoma"/>
              <a:cs typeface="Arial"/>
            </a:endParaRPr>
          </a:p>
          <a:p>
            <a:pPr>
              <a:lnSpc>
                <a:spcPct val="90000"/>
              </a:lnSpc>
              <a:spcBef>
                <a:spcPts val="0"/>
              </a:spcBef>
              <a:buFont typeface="Wingdings"/>
              <a:buChar char="ü"/>
            </a:pPr>
            <a:r>
              <a:rPr lang="en-US" sz="2000" dirty="0">
                <a:latin typeface="Calibri"/>
                <a:ea typeface="Tahoma"/>
                <a:cs typeface="Arial"/>
              </a:rPr>
              <a:t>Visit the staff in the </a:t>
            </a:r>
            <a:r>
              <a:rPr lang="en-US" sz="2000" b="1" dirty="0">
                <a:latin typeface="Calibri"/>
                <a:ea typeface="Tahoma"/>
                <a:cs typeface="Arial"/>
              </a:rPr>
              <a:t>entrance hall</a:t>
            </a:r>
            <a:r>
              <a:rPr lang="en-US" sz="2000" dirty="0">
                <a:latin typeface="Calibri"/>
                <a:ea typeface="Tahoma"/>
                <a:cs typeface="Arial"/>
              </a:rPr>
              <a:t> tonight for more advice</a:t>
            </a:r>
            <a:endParaRPr lang="en-US" sz="2000" dirty="0">
              <a:latin typeface="Calibri"/>
              <a:cs typeface="Arial"/>
            </a:endParaRPr>
          </a:p>
        </p:txBody>
      </p:sp>
    </p:spTree>
    <p:extLst>
      <p:ext uri="{BB962C8B-B14F-4D97-AF65-F5344CB8AC3E}">
        <p14:creationId xmlns:p14="http://schemas.microsoft.com/office/powerpoint/2010/main" val="68168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43A0-5107-A6BF-9270-A7D3DA3C7689}"/>
              </a:ext>
            </a:extLst>
          </p:cNvPr>
          <p:cNvSpPr>
            <a:spLocks noGrp="1"/>
          </p:cNvSpPr>
          <p:nvPr>
            <p:ph type="title"/>
          </p:nvPr>
        </p:nvSpPr>
        <p:spPr/>
        <p:txBody>
          <a:bodyPr>
            <a:normAutofit/>
          </a:bodyPr>
          <a:lstStyle/>
          <a:p>
            <a:r>
              <a:rPr lang="en-US">
                <a:latin typeface="Calibri"/>
                <a:ea typeface="+mj-lt"/>
                <a:cs typeface="+mj-lt"/>
              </a:rPr>
              <a:t>Any questions?</a:t>
            </a:r>
            <a:endParaRPr lang="en-US"/>
          </a:p>
        </p:txBody>
      </p:sp>
      <p:sp>
        <p:nvSpPr>
          <p:cNvPr id="3" name="Text Placeholder 2">
            <a:extLst>
              <a:ext uri="{FF2B5EF4-FFF2-40B4-BE49-F238E27FC236}">
                <a16:creationId xmlns:a16="http://schemas.microsoft.com/office/drawing/2014/main" id="{714A0C45-0D26-300F-183F-271C0921AF39}"/>
              </a:ext>
            </a:extLst>
          </p:cNvPr>
          <p:cNvSpPr>
            <a:spLocks noGrp="1"/>
          </p:cNvSpPr>
          <p:nvPr>
            <p:ph type="body" sz="quarter" idx="10"/>
          </p:nvPr>
        </p:nvSpPr>
        <p:spPr>
          <a:xfrm>
            <a:off x="457200" y="1600200"/>
            <a:ext cx="8229070" cy="4766965"/>
          </a:xfrm>
          <a:ln w="28575">
            <a:solidFill>
              <a:srgbClr val="4472C4"/>
            </a:solidFill>
          </a:ln>
        </p:spPr>
        <p:txBody>
          <a:bodyPr vert="horz" lIns="91440" tIns="45720" rIns="91440" bIns="45720" rtlCol="0" anchor="t">
            <a:noAutofit/>
          </a:bodyPr>
          <a:lstStyle/>
          <a:p>
            <a:pPr marL="0" indent="0">
              <a:lnSpc>
                <a:spcPct val="90000"/>
              </a:lnSpc>
              <a:spcBef>
                <a:spcPts val="0"/>
              </a:spcBef>
              <a:buNone/>
            </a:pPr>
            <a:endParaRPr lang="en-US" sz="2400">
              <a:latin typeface="Calibri"/>
              <a:cs typeface="Arial"/>
            </a:endParaRPr>
          </a:p>
        </p:txBody>
      </p:sp>
      <p:pic>
        <p:nvPicPr>
          <p:cNvPr id="4" name="Picture 3" descr="Question Mark Sign Free Stock Photo - Public Domain Pictures">
            <a:extLst>
              <a:ext uri="{FF2B5EF4-FFF2-40B4-BE49-F238E27FC236}">
                <a16:creationId xmlns:a16="http://schemas.microsoft.com/office/drawing/2014/main" id="{5ED5A8AE-8321-A48F-EDBC-6875F2498EF1}"/>
              </a:ext>
            </a:extLst>
          </p:cNvPr>
          <p:cNvPicPr>
            <a:picLocks noChangeAspect="1"/>
          </p:cNvPicPr>
          <p:nvPr/>
        </p:nvPicPr>
        <p:blipFill>
          <a:blip r:embed="rId2"/>
          <a:stretch>
            <a:fillRect/>
          </a:stretch>
        </p:blipFill>
        <p:spPr>
          <a:xfrm>
            <a:off x="1979720" y="2296484"/>
            <a:ext cx="5029199" cy="3374739"/>
          </a:xfrm>
          <a:prstGeom prst="rect">
            <a:avLst/>
          </a:prstGeom>
        </p:spPr>
      </p:pic>
    </p:spTree>
    <p:extLst>
      <p:ext uri="{BB962C8B-B14F-4D97-AF65-F5344CB8AC3E}">
        <p14:creationId xmlns:p14="http://schemas.microsoft.com/office/powerpoint/2010/main" val="366332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833A-3971-815C-E3C5-0CAFAE09A598}"/>
              </a:ext>
            </a:extLst>
          </p:cNvPr>
          <p:cNvSpPr>
            <a:spLocks noGrp="1"/>
          </p:cNvSpPr>
          <p:nvPr>
            <p:ph type="title"/>
          </p:nvPr>
        </p:nvSpPr>
        <p:spPr/>
        <p:txBody>
          <a:bodyPr>
            <a:normAutofit/>
          </a:bodyPr>
          <a:lstStyle/>
          <a:p>
            <a:r>
              <a:rPr lang="en-GB">
                <a:latin typeface="Calibri"/>
                <a:ea typeface="Tahoma"/>
                <a:cs typeface="Tahoma"/>
              </a:rPr>
              <a:t>BTEC PSAs</a:t>
            </a:r>
            <a:endParaRPr lang="en-US"/>
          </a:p>
        </p:txBody>
      </p:sp>
      <p:sp>
        <p:nvSpPr>
          <p:cNvPr id="4" name="Arrow: Down 3">
            <a:extLst>
              <a:ext uri="{FF2B5EF4-FFF2-40B4-BE49-F238E27FC236}">
                <a16:creationId xmlns:a16="http://schemas.microsoft.com/office/drawing/2014/main" id="{EAD7520C-A3B0-C045-A712-0A49A9B72867}"/>
              </a:ext>
            </a:extLst>
          </p:cNvPr>
          <p:cNvSpPr/>
          <p:nvPr/>
        </p:nvSpPr>
        <p:spPr>
          <a:xfrm>
            <a:off x="4329684" y="2482596"/>
            <a:ext cx="484632" cy="29551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8D8B901-0331-83CE-D221-67D147FD5A54}"/>
              </a:ext>
            </a:extLst>
          </p:cNvPr>
          <p:cNvSpPr/>
          <p:nvPr/>
        </p:nvSpPr>
        <p:spPr>
          <a:xfrm>
            <a:off x="3551705" y="5562040"/>
            <a:ext cx="2043952"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FINAL EXAMS</a:t>
            </a:r>
          </a:p>
        </p:txBody>
      </p:sp>
      <p:sp>
        <p:nvSpPr>
          <p:cNvPr id="7" name="Rectangle: Rounded Corners 6">
            <a:extLst>
              <a:ext uri="{FF2B5EF4-FFF2-40B4-BE49-F238E27FC236}">
                <a16:creationId xmlns:a16="http://schemas.microsoft.com/office/drawing/2014/main" id="{EB69314D-235F-53F2-CC75-A2A3FDC147E7}"/>
              </a:ext>
            </a:extLst>
          </p:cNvPr>
          <p:cNvSpPr/>
          <p:nvPr/>
        </p:nvSpPr>
        <p:spPr>
          <a:xfrm>
            <a:off x="3551705" y="1480858"/>
            <a:ext cx="2043952" cy="914400"/>
          </a:xfrm>
          <a:prstGeom prst="roundRect">
            <a:avLst/>
          </a:prstGeom>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a:t>September 2023</a:t>
            </a:r>
          </a:p>
        </p:txBody>
      </p:sp>
      <p:sp>
        <p:nvSpPr>
          <p:cNvPr id="8" name="TextBox 7">
            <a:extLst>
              <a:ext uri="{FF2B5EF4-FFF2-40B4-BE49-F238E27FC236}">
                <a16:creationId xmlns:a16="http://schemas.microsoft.com/office/drawing/2014/main" id="{16AA7610-38B3-BE7F-C41F-D61799929248}"/>
              </a:ext>
            </a:extLst>
          </p:cNvPr>
          <p:cNvSpPr txBox="1"/>
          <p:nvPr/>
        </p:nvSpPr>
        <p:spPr>
          <a:xfrm>
            <a:off x="457200" y="1687606"/>
            <a:ext cx="398032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Calibri"/>
                <a:cs typeface="Segoe UI"/>
              </a:rPr>
              <a:t>Autumn Term</a:t>
            </a:r>
            <a:r>
              <a:rPr lang="en-US">
                <a:latin typeface="Calibri"/>
                <a:cs typeface="Segoe UI"/>
              </a:rPr>
              <a:t>​</a:t>
            </a:r>
          </a:p>
          <a:p>
            <a:pPr>
              <a:buChar char="•"/>
            </a:pPr>
            <a:r>
              <a:rPr lang="en-GB">
                <a:latin typeface="Calibri"/>
                <a:cs typeface="Arial"/>
              </a:rPr>
              <a:t>Raising Achievement Evening</a:t>
            </a:r>
            <a:r>
              <a:rPr lang="en-US">
                <a:latin typeface="Calibri"/>
                <a:cs typeface="Arial"/>
              </a:rPr>
              <a:t>​</a:t>
            </a:r>
          </a:p>
          <a:p>
            <a:pPr>
              <a:buChar char="•"/>
            </a:pPr>
            <a:r>
              <a:rPr lang="en-GB" b="1">
                <a:solidFill>
                  <a:srgbClr val="FF0000"/>
                </a:solidFill>
                <a:latin typeface="Calibri"/>
                <a:cs typeface="Arial"/>
              </a:rPr>
              <a:t>BTEC PSAs​</a:t>
            </a:r>
          </a:p>
          <a:p>
            <a:pPr>
              <a:buChar char="•"/>
            </a:pPr>
            <a:r>
              <a:rPr lang="en-GB">
                <a:latin typeface="Calibri"/>
                <a:cs typeface="Arial"/>
              </a:rPr>
              <a:t>Mock Exams (November)</a:t>
            </a:r>
            <a:r>
              <a:rPr lang="en-US">
                <a:latin typeface="Calibri"/>
                <a:cs typeface="Arial"/>
              </a:rPr>
              <a:t>​</a:t>
            </a:r>
          </a:p>
          <a:p>
            <a:pPr>
              <a:buChar char="•"/>
            </a:pPr>
            <a:r>
              <a:rPr lang="en-GB">
                <a:latin typeface="Calibri"/>
                <a:cs typeface="Arial"/>
              </a:rPr>
              <a:t>Information about next steps (College Application)</a:t>
            </a:r>
          </a:p>
        </p:txBody>
      </p:sp>
      <p:sp>
        <p:nvSpPr>
          <p:cNvPr id="9" name="TextBox 8">
            <a:extLst>
              <a:ext uri="{FF2B5EF4-FFF2-40B4-BE49-F238E27FC236}">
                <a16:creationId xmlns:a16="http://schemas.microsoft.com/office/drawing/2014/main" id="{5800BADA-EEF4-B2DB-FBC2-A4CFF70DA8B2}"/>
              </a:ext>
            </a:extLst>
          </p:cNvPr>
          <p:cNvSpPr txBox="1"/>
          <p:nvPr/>
        </p:nvSpPr>
        <p:spPr>
          <a:xfrm>
            <a:off x="447669" y="3538034"/>
            <a:ext cx="367104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Calibri"/>
                <a:cs typeface="Segoe UI"/>
              </a:rPr>
              <a:t>Spring Term</a:t>
            </a:r>
            <a:r>
              <a:rPr lang="en-US">
                <a:latin typeface="Calibri"/>
                <a:cs typeface="Segoe UI"/>
              </a:rPr>
              <a:t>​</a:t>
            </a:r>
            <a:endParaRPr lang="en-US"/>
          </a:p>
          <a:p>
            <a:pPr>
              <a:buChar char="•"/>
            </a:pPr>
            <a:r>
              <a:rPr lang="en-GB">
                <a:latin typeface="Calibri"/>
                <a:cs typeface="Arial"/>
              </a:rPr>
              <a:t>Year 11 Parents' Evening </a:t>
            </a:r>
            <a:r>
              <a:rPr lang="en-US">
                <a:latin typeface="Calibri"/>
                <a:cs typeface="Arial"/>
              </a:rPr>
              <a:t>​</a:t>
            </a:r>
            <a:endParaRPr lang="en-US"/>
          </a:p>
          <a:p>
            <a:pPr>
              <a:buChar char="•"/>
            </a:pPr>
            <a:r>
              <a:rPr lang="en-GB" b="1">
                <a:solidFill>
                  <a:srgbClr val="FF0000"/>
                </a:solidFill>
                <a:latin typeface="Calibri"/>
                <a:cs typeface="Arial"/>
              </a:rPr>
              <a:t>BTEC PSAs​</a:t>
            </a:r>
            <a:endParaRPr lang="en-US"/>
          </a:p>
          <a:p>
            <a:pPr>
              <a:buChar char="•"/>
            </a:pPr>
            <a:r>
              <a:rPr lang="en-GB">
                <a:latin typeface="Calibri"/>
                <a:cs typeface="Arial"/>
              </a:rPr>
              <a:t>Mock Exams (March)</a:t>
            </a:r>
            <a:r>
              <a:rPr lang="en-US">
                <a:latin typeface="Calibri"/>
                <a:cs typeface="Arial"/>
              </a:rPr>
              <a:t>​</a:t>
            </a:r>
            <a:endParaRPr lang="en-US"/>
          </a:p>
          <a:p>
            <a:pPr>
              <a:buChar char="•"/>
            </a:pPr>
            <a:r>
              <a:rPr lang="en-GB">
                <a:latin typeface="Calibri"/>
                <a:cs typeface="Arial"/>
              </a:rPr>
              <a:t>College Application completion </a:t>
            </a:r>
            <a:endParaRPr lang="en-US"/>
          </a:p>
        </p:txBody>
      </p:sp>
      <p:sp>
        <p:nvSpPr>
          <p:cNvPr id="12" name="Rectangle: Rounded Corners 11">
            <a:extLst>
              <a:ext uri="{FF2B5EF4-FFF2-40B4-BE49-F238E27FC236}">
                <a16:creationId xmlns:a16="http://schemas.microsoft.com/office/drawing/2014/main" id="{79FEDB57-CE38-3F8D-5FAF-0D50B951A027}"/>
              </a:ext>
            </a:extLst>
          </p:cNvPr>
          <p:cNvSpPr/>
          <p:nvPr/>
        </p:nvSpPr>
        <p:spPr>
          <a:xfrm>
            <a:off x="3936626" y="3102909"/>
            <a:ext cx="1169895" cy="3227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Christmas</a:t>
            </a:r>
          </a:p>
        </p:txBody>
      </p:sp>
      <p:sp>
        <p:nvSpPr>
          <p:cNvPr id="15" name="Rectangle: Rounded Corners 14">
            <a:extLst>
              <a:ext uri="{FF2B5EF4-FFF2-40B4-BE49-F238E27FC236}">
                <a16:creationId xmlns:a16="http://schemas.microsoft.com/office/drawing/2014/main" id="{83B4C3CD-6FEA-0D00-192B-3B1623095F56}"/>
              </a:ext>
            </a:extLst>
          </p:cNvPr>
          <p:cNvSpPr/>
          <p:nvPr/>
        </p:nvSpPr>
        <p:spPr>
          <a:xfrm>
            <a:off x="3936626" y="4467785"/>
            <a:ext cx="1169895" cy="322730"/>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t>Easter</a:t>
            </a:r>
          </a:p>
        </p:txBody>
      </p:sp>
      <p:sp>
        <p:nvSpPr>
          <p:cNvPr id="3" name="Rectangle: Rounded Corners 2">
            <a:extLst>
              <a:ext uri="{FF2B5EF4-FFF2-40B4-BE49-F238E27FC236}">
                <a16:creationId xmlns:a16="http://schemas.microsoft.com/office/drawing/2014/main" id="{CAD6C7D4-A958-5451-A964-ED766540C94D}"/>
              </a:ext>
            </a:extLst>
          </p:cNvPr>
          <p:cNvSpPr/>
          <p:nvPr/>
        </p:nvSpPr>
        <p:spPr>
          <a:xfrm>
            <a:off x="6245441" y="1669742"/>
            <a:ext cx="2467991" cy="41103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rPr>
              <a:t>These assessments are set assignments from the exam board.</a:t>
            </a:r>
          </a:p>
          <a:p>
            <a:pPr algn="ctr"/>
            <a:endParaRPr lang="en-US" b="1">
              <a:solidFill>
                <a:srgbClr val="000000"/>
              </a:solidFill>
            </a:endParaRPr>
          </a:p>
          <a:p>
            <a:pPr algn="ctr"/>
            <a:r>
              <a:rPr lang="en-US" b="1">
                <a:solidFill>
                  <a:srgbClr val="000000"/>
                </a:solidFill>
              </a:rPr>
              <a:t>This means they will be treated like an exam. You must attend them, and expect us to call or request medical evidence if you are absent.</a:t>
            </a:r>
          </a:p>
        </p:txBody>
      </p:sp>
    </p:spTree>
    <p:extLst>
      <p:ext uri="{BB962C8B-B14F-4D97-AF65-F5344CB8AC3E}">
        <p14:creationId xmlns:p14="http://schemas.microsoft.com/office/powerpoint/2010/main" val="31146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Google Shape;106;p25"/>
          <p:cNvSpPr txBox="1"/>
          <p:nvPr/>
        </p:nvSpPr>
        <p:spPr>
          <a:xfrm>
            <a:off x="362955" y="308014"/>
            <a:ext cx="8420986" cy="628650"/>
          </a:xfrm>
          <a:prstGeom prst="rect">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algn="ctr" defTabSz="914378">
              <a:lnSpc>
                <a:spcPct val="80000"/>
              </a:lnSpc>
              <a:buClr>
                <a:srgbClr val="000000"/>
              </a:buClr>
              <a:buSzPts val="300"/>
            </a:pPr>
            <a:r>
              <a:rPr lang="en-GB" sz="3300" kern="0">
                <a:solidFill>
                  <a:srgbClr val="000000"/>
                </a:solidFill>
                <a:latin typeface="Calibri"/>
                <a:ea typeface="Garamond"/>
                <a:cs typeface="Calibri"/>
                <a:sym typeface="Garamond"/>
              </a:rPr>
              <a:t>Attendance and Our Results</a:t>
            </a:r>
            <a:endParaRPr sz="3300" kern="0">
              <a:solidFill>
                <a:srgbClr val="000000"/>
              </a:solidFill>
              <a:latin typeface="Calibri"/>
              <a:ea typeface="Garamond"/>
              <a:cs typeface="Calibri"/>
              <a:sym typeface="Garamond"/>
            </a:endParaRPr>
          </a:p>
        </p:txBody>
      </p:sp>
      <p:sp>
        <p:nvSpPr>
          <p:cNvPr id="5" name="TextBox 4">
            <a:extLst>
              <a:ext uri="{FF2B5EF4-FFF2-40B4-BE49-F238E27FC236}">
                <a16:creationId xmlns:a16="http://schemas.microsoft.com/office/drawing/2014/main" id="{9990023C-6C60-0C58-8261-815CD9BC98D5}"/>
              </a:ext>
            </a:extLst>
          </p:cNvPr>
          <p:cNvSpPr txBox="1"/>
          <p:nvPr/>
        </p:nvSpPr>
        <p:spPr>
          <a:xfrm>
            <a:off x="380090" y="1147873"/>
            <a:ext cx="3947465" cy="4778231"/>
          </a:xfrm>
          <a:prstGeom prst="rect">
            <a:avLst/>
          </a:prstGeom>
          <a:noFill/>
          <a:ln w="19050">
            <a:solidFill>
              <a:schemeClr val="bg2">
                <a:lumMod val="75000"/>
                <a:lumOff val="25000"/>
              </a:schemeClr>
            </a:solidFill>
          </a:ln>
        </p:spPr>
        <p:txBody>
          <a:bodyPr wrap="square" lIns="68580" tIns="34290" rIns="68580" bIns="34290" rtlCol="0" anchor="t">
            <a:spAutoFit/>
          </a:bodyPr>
          <a:lstStyle/>
          <a:p>
            <a:pPr marL="158115" defTabSz="914378">
              <a:buClr>
                <a:srgbClr val="000000"/>
              </a:buClr>
              <a:buSzPts val="1100"/>
            </a:pPr>
            <a:r>
              <a:rPr lang="en-GB" kern="0">
                <a:solidFill>
                  <a:srgbClr val="000000"/>
                </a:solidFill>
                <a:latin typeface="Calibri"/>
                <a:cs typeface="Arial"/>
                <a:sym typeface="Arial"/>
              </a:rPr>
              <a:t>Last Year’s Year 11</a:t>
            </a:r>
            <a:endParaRPr lang="en-US" sz="2000">
              <a:latin typeface="Calibri"/>
              <a:cs typeface="Calibri"/>
            </a:endParaRPr>
          </a:p>
          <a:p>
            <a:pPr marL="158115" defTabSz="914378">
              <a:buClr>
                <a:srgbClr val="000000"/>
              </a:buClr>
              <a:buSzPts val="1100"/>
            </a:pPr>
            <a:endParaRPr lang="en-GB" kern="0">
              <a:solidFill>
                <a:srgbClr val="000000"/>
              </a:solidFill>
              <a:latin typeface="Calibri"/>
              <a:cs typeface="Arial"/>
            </a:endParaRPr>
          </a:p>
          <a:p>
            <a:pPr marL="158115" defTabSz="914378">
              <a:buClr>
                <a:srgbClr val="000000"/>
              </a:buClr>
              <a:buSzPts val="1100"/>
            </a:pPr>
            <a:r>
              <a:rPr lang="en-GB" kern="0">
                <a:solidFill>
                  <a:srgbClr val="000000"/>
                </a:solidFill>
                <a:latin typeface="Calibri"/>
                <a:cs typeface="Arial"/>
                <a:sym typeface="Arial"/>
              </a:rPr>
              <a:t>Good attendance is above 95%</a:t>
            </a:r>
            <a:endParaRPr lang="en-GB" kern="0">
              <a:solidFill>
                <a:srgbClr val="000000"/>
              </a:solidFill>
              <a:latin typeface="Calibri"/>
              <a:cs typeface="Arial"/>
            </a:endParaRPr>
          </a:p>
          <a:p>
            <a:pPr marL="415290" indent="-257175" defTabSz="914378">
              <a:buClr>
                <a:srgbClr val="000000"/>
              </a:buClr>
              <a:buSzPts val="1100"/>
              <a:buFont typeface="Arial" panose="020B0604020202020204" pitchFamily="34" charset="0"/>
              <a:buChar char="•"/>
            </a:pPr>
            <a:r>
              <a:rPr lang="en-GB" kern="0">
                <a:solidFill>
                  <a:srgbClr val="000000"/>
                </a:solidFill>
                <a:latin typeface="Calibri"/>
                <a:cs typeface="Arial"/>
                <a:sym typeface="Arial"/>
              </a:rPr>
              <a:t>Year 11 AVG attendance: 83.31 </a:t>
            </a:r>
            <a:endParaRPr lang="en-GB" kern="0">
              <a:solidFill>
                <a:srgbClr val="000000"/>
              </a:solidFill>
              <a:latin typeface="Calibri"/>
              <a:cs typeface="Arial"/>
            </a:endParaRPr>
          </a:p>
          <a:p>
            <a:pPr marL="415290" indent="-257175" defTabSz="914378">
              <a:buClr>
                <a:srgbClr val="000000"/>
              </a:buClr>
              <a:buSzPts val="1100"/>
              <a:buFont typeface="Arial" panose="020B0604020202020204" pitchFamily="34" charset="0"/>
              <a:buChar char="•"/>
            </a:pPr>
            <a:r>
              <a:rPr lang="en-GB" kern="0">
                <a:solidFill>
                  <a:srgbClr val="000000"/>
                </a:solidFill>
                <a:latin typeface="Calibri"/>
                <a:cs typeface="Arial"/>
                <a:sym typeface="Arial"/>
              </a:rPr>
              <a:t>Year 7-11 AVG attendance: 87.77</a:t>
            </a:r>
            <a:endParaRPr lang="en-GB" kern="0">
              <a:solidFill>
                <a:srgbClr val="000000"/>
              </a:solidFill>
              <a:latin typeface="Calibri"/>
              <a:cs typeface="Arial"/>
            </a:endParaRPr>
          </a:p>
          <a:p>
            <a:pPr marL="158115" defTabSz="914378">
              <a:buClr>
                <a:srgbClr val="000000"/>
              </a:buClr>
              <a:buSzPts val="1100"/>
            </a:pPr>
            <a:endParaRPr lang="en-GB" b="1" kern="0">
              <a:solidFill>
                <a:srgbClr val="000000"/>
              </a:solidFill>
              <a:latin typeface="Calibri"/>
              <a:cs typeface="Arial"/>
            </a:endParaRPr>
          </a:p>
          <a:p>
            <a:pPr marL="158115" defTabSz="914378">
              <a:buClr>
                <a:srgbClr val="000000"/>
              </a:buClr>
              <a:buSzPts val="1100"/>
            </a:pPr>
            <a:r>
              <a:rPr lang="en-GB" b="1" kern="0">
                <a:solidFill>
                  <a:srgbClr val="000000"/>
                </a:solidFill>
                <a:latin typeface="Calibri"/>
                <a:cs typeface="Arial"/>
                <a:sym typeface="Arial"/>
              </a:rPr>
              <a:t>Of the students who achieved both EN/MA 9-4:</a:t>
            </a:r>
            <a:endParaRPr lang="en-GB" b="1" kern="0">
              <a:solidFill>
                <a:srgbClr val="000000"/>
              </a:solidFill>
              <a:latin typeface="Calibri"/>
              <a:cs typeface="Arial"/>
            </a:endParaRPr>
          </a:p>
          <a:p>
            <a:pPr marL="415290" indent="-257175" defTabSz="914378">
              <a:buClr>
                <a:srgbClr val="000000"/>
              </a:buClr>
              <a:buSzPts val="1100"/>
              <a:buFont typeface="Arial" panose="020B0604020202020204" pitchFamily="34" charset="0"/>
              <a:buChar char="•"/>
            </a:pPr>
            <a:r>
              <a:rPr lang="en-GB" kern="0">
                <a:solidFill>
                  <a:srgbClr val="000000"/>
                </a:solidFill>
                <a:latin typeface="Calibri"/>
                <a:cs typeface="Arial"/>
                <a:sym typeface="Arial"/>
              </a:rPr>
              <a:t>87% of students had attendance 90%+</a:t>
            </a:r>
            <a:endParaRPr lang="en-GB" kern="0">
              <a:solidFill>
                <a:srgbClr val="000000"/>
              </a:solidFill>
              <a:latin typeface="Calibri"/>
              <a:cs typeface="Arial"/>
            </a:endParaRPr>
          </a:p>
          <a:p>
            <a:pPr marL="158115" defTabSz="914378">
              <a:buClr>
                <a:srgbClr val="000000"/>
              </a:buClr>
              <a:buSzPts val="1100"/>
            </a:pPr>
            <a:endParaRPr lang="en-GB" kern="0">
              <a:solidFill>
                <a:srgbClr val="000000"/>
              </a:solidFill>
              <a:latin typeface="Calibri"/>
              <a:cs typeface="Arial"/>
            </a:endParaRPr>
          </a:p>
          <a:p>
            <a:pPr marL="158115" defTabSz="914378">
              <a:buClr>
                <a:srgbClr val="000000"/>
              </a:buClr>
              <a:buSzPts val="1100"/>
            </a:pPr>
            <a:r>
              <a:rPr lang="en-GB" b="1" kern="0">
                <a:solidFill>
                  <a:srgbClr val="000000"/>
                </a:solidFill>
                <a:latin typeface="Calibri"/>
                <a:cs typeface="Arial"/>
                <a:sym typeface="Arial"/>
              </a:rPr>
              <a:t>Of the students who achieved neither EN/MA (9-4):</a:t>
            </a:r>
            <a:endParaRPr lang="en-GB" b="1" kern="0">
              <a:solidFill>
                <a:srgbClr val="000000"/>
              </a:solidFill>
              <a:latin typeface="Calibri"/>
              <a:cs typeface="Arial"/>
            </a:endParaRPr>
          </a:p>
          <a:p>
            <a:pPr marL="415290" indent="-257175" defTabSz="914378">
              <a:buClr>
                <a:srgbClr val="000000"/>
              </a:buClr>
              <a:buSzPts val="1100"/>
              <a:buFont typeface="Arial" panose="020B0604020202020204" pitchFamily="34" charset="0"/>
              <a:buChar char="•"/>
            </a:pPr>
            <a:r>
              <a:rPr lang="en-GB" kern="0">
                <a:solidFill>
                  <a:srgbClr val="000000"/>
                </a:solidFill>
                <a:latin typeface="Calibri"/>
                <a:cs typeface="Arial"/>
                <a:sym typeface="Arial"/>
              </a:rPr>
              <a:t>(68%) students had attendance lower than 90% (more than 40 days off school)</a:t>
            </a:r>
            <a:endParaRPr lang="en-GB" kern="0">
              <a:solidFill>
                <a:srgbClr val="000000"/>
              </a:solidFill>
              <a:latin typeface="Calibri"/>
              <a:cs typeface="Arial"/>
            </a:endParaRPr>
          </a:p>
          <a:p>
            <a:pPr marL="158115" defTabSz="914378">
              <a:buClr>
                <a:srgbClr val="000000"/>
              </a:buClr>
              <a:buSzPts val="1100"/>
            </a:pPr>
            <a:endParaRPr lang="en-GB" kern="0">
              <a:solidFill>
                <a:srgbClr val="000000"/>
              </a:solidFill>
              <a:latin typeface="Arial"/>
              <a:cs typeface="Arial"/>
            </a:endParaRPr>
          </a:p>
        </p:txBody>
      </p:sp>
      <p:sp>
        <p:nvSpPr>
          <p:cNvPr id="2" name="TextBox 1">
            <a:extLst>
              <a:ext uri="{FF2B5EF4-FFF2-40B4-BE49-F238E27FC236}">
                <a16:creationId xmlns:a16="http://schemas.microsoft.com/office/drawing/2014/main" id="{52DF2ED8-9EC7-202C-0E08-94342AC7FB6B}"/>
              </a:ext>
            </a:extLst>
          </p:cNvPr>
          <p:cNvSpPr txBox="1"/>
          <p:nvPr/>
        </p:nvSpPr>
        <p:spPr>
          <a:xfrm>
            <a:off x="4684720" y="1147872"/>
            <a:ext cx="4064394" cy="3116238"/>
          </a:xfrm>
          <a:prstGeom prst="rect">
            <a:avLst/>
          </a:prstGeom>
          <a:noFill/>
          <a:ln w="19050">
            <a:solidFill>
              <a:schemeClr val="bg2">
                <a:lumMod val="75000"/>
                <a:lumOff val="25000"/>
              </a:schemeClr>
            </a:solidFill>
          </a:ln>
        </p:spPr>
        <p:txBody>
          <a:bodyPr wrap="square" lIns="68580" tIns="34290" rIns="68580" bIns="34290" rtlCol="0" anchor="t">
            <a:spAutoFit/>
          </a:bodyPr>
          <a:lstStyle/>
          <a:p>
            <a:pPr marL="158115" defTabSz="914378">
              <a:buClr>
                <a:srgbClr val="000000"/>
              </a:buClr>
              <a:buSzPts val="1100"/>
            </a:pPr>
            <a:r>
              <a:rPr lang="en-GB" kern="0">
                <a:solidFill>
                  <a:srgbClr val="000000"/>
                </a:solidFill>
                <a:latin typeface="Calibri"/>
                <a:cs typeface="Arial"/>
                <a:sym typeface="Arial"/>
              </a:rPr>
              <a:t>Good attendance is above 95%</a:t>
            </a:r>
            <a:endParaRPr lang="en-GB" kern="0">
              <a:solidFill>
                <a:srgbClr val="000000"/>
              </a:solidFill>
              <a:latin typeface="Calibri"/>
              <a:cs typeface="Arial"/>
            </a:endParaRPr>
          </a:p>
          <a:p>
            <a:pPr marL="415290" indent="-257175" defTabSz="914378">
              <a:buClr>
                <a:srgbClr val="000000"/>
              </a:buClr>
              <a:buSzPts val="1100"/>
              <a:buFont typeface="Arial" panose="020B0604020202020204" pitchFamily="34" charset="0"/>
              <a:buChar char="•"/>
            </a:pPr>
            <a:endParaRPr lang="en-GB" kern="0">
              <a:solidFill>
                <a:srgbClr val="000000"/>
              </a:solidFill>
              <a:latin typeface="Calibri"/>
              <a:cs typeface="Arial"/>
            </a:endParaRPr>
          </a:p>
          <a:p>
            <a:pPr marL="415290" indent="-257175" defTabSz="914378">
              <a:buClr>
                <a:srgbClr val="000000"/>
              </a:buClr>
              <a:buSzPts val="1100"/>
              <a:buFont typeface="Arial" panose="020B0604020202020204" pitchFamily="34" charset="0"/>
              <a:buChar char="•"/>
            </a:pPr>
            <a:r>
              <a:rPr lang="en-GB" kern="0">
                <a:solidFill>
                  <a:srgbClr val="000000"/>
                </a:solidFill>
                <a:latin typeface="Calibri"/>
                <a:cs typeface="Arial"/>
                <a:sym typeface="Arial"/>
              </a:rPr>
              <a:t>Year 7-10 AVG attendance: 86.5</a:t>
            </a:r>
            <a:endParaRPr lang="en-GB" kern="0">
              <a:solidFill>
                <a:srgbClr val="000000"/>
              </a:solidFill>
              <a:latin typeface="Calibri"/>
              <a:cs typeface="Arial"/>
            </a:endParaRPr>
          </a:p>
          <a:p>
            <a:pPr marL="158115" defTabSz="914378">
              <a:buClr>
                <a:srgbClr val="000000"/>
              </a:buClr>
              <a:buSzPts val="1100"/>
            </a:pPr>
            <a:endParaRPr lang="en-GB" b="1" kern="0">
              <a:solidFill>
                <a:srgbClr val="000000"/>
              </a:solidFill>
              <a:latin typeface="Calibri"/>
              <a:cs typeface="Arial"/>
            </a:endParaRPr>
          </a:p>
          <a:p>
            <a:pPr marL="158115" defTabSz="914378">
              <a:buClr>
                <a:srgbClr val="000000"/>
              </a:buClr>
              <a:buSzPts val="1100"/>
            </a:pPr>
            <a:r>
              <a:rPr lang="en-GB" b="1" kern="0">
                <a:solidFill>
                  <a:srgbClr val="000000"/>
                </a:solidFill>
                <a:latin typeface="Calibri"/>
                <a:cs typeface="Arial"/>
                <a:sym typeface="Arial"/>
              </a:rPr>
              <a:t>Of the students who achieved both EN/MA 9-4 at the end of Year 10:</a:t>
            </a:r>
            <a:endParaRPr lang="en-GB" b="1" kern="0">
              <a:solidFill>
                <a:srgbClr val="000000"/>
              </a:solidFill>
              <a:latin typeface="Calibri"/>
              <a:cs typeface="Arial"/>
            </a:endParaRPr>
          </a:p>
          <a:p>
            <a:pPr marL="415290" indent="-257175" defTabSz="914378">
              <a:buClr>
                <a:srgbClr val="000000"/>
              </a:buClr>
              <a:buSzPts val="1100"/>
              <a:buFont typeface="Arial" panose="020B0604020202020204" pitchFamily="34" charset="0"/>
              <a:buChar char="•"/>
            </a:pPr>
            <a:r>
              <a:rPr lang="en-GB" kern="0">
                <a:solidFill>
                  <a:srgbClr val="000000"/>
                </a:solidFill>
                <a:latin typeface="Calibri"/>
                <a:cs typeface="Arial"/>
                <a:sym typeface="Arial"/>
              </a:rPr>
              <a:t>The AVG attendance is 96%</a:t>
            </a:r>
            <a:endParaRPr lang="en-GB" kern="0">
              <a:solidFill>
                <a:srgbClr val="000000"/>
              </a:solidFill>
              <a:latin typeface="Calibri"/>
              <a:cs typeface="Arial"/>
            </a:endParaRPr>
          </a:p>
          <a:p>
            <a:pPr marL="158115" defTabSz="914378">
              <a:buClr>
                <a:srgbClr val="000000"/>
              </a:buClr>
              <a:buSzPts val="1100"/>
            </a:pPr>
            <a:endParaRPr lang="en-GB" kern="0">
              <a:solidFill>
                <a:srgbClr val="000000"/>
              </a:solidFill>
              <a:latin typeface="Calibri"/>
              <a:cs typeface="Arial"/>
            </a:endParaRPr>
          </a:p>
          <a:p>
            <a:pPr marL="158115" defTabSz="914378">
              <a:buClr>
                <a:srgbClr val="000000"/>
              </a:buClr>
              <a:buSzPts val="1100"/>
            </a:pPr>
            <a:r>
              <a:rPr lang="en-GB" b="1" kern="0">
                <a:solidFill>
                  <a:srgbClr val="000000"/>
                </a:solidFill>
                <a:latin typeface="Calibri"/>
                <a:cs typeface="Arial"/>
                <a:sym typeface="Arial"/>
              </a:rPr>
              <a:t>Of the students who achieved neither EN/MA (9-4):</a:t>
            </a:r>
            <a:endParaRPr lang="en-GB" b="1" kern="0">
              <a:solidFill>
                <a:srgbClr val="000000"/>
              </a:solidFill>
              <a:latin typeface="Calibri"/>
              <a:cs typeface="Arial"/>
            </a:endParaRPr>
          </a:p>
          <a:p>
            <a:pPr marL="415290" indent="-257175" defTabSz="914378">
              <a:buClr>
                <a:srgbClr val="000000"/>
              </a:buClr>
              <a:buSzPts val="1100"/>
              <a:buFont typeface="Arial" panose="020B0604020202020204" pitchFamily="34" charset="0"/>
              <a:buChar char="•"/>
            </a:pPr>
            <a:r>
              <a:rPr lang="en-GB" kern="0">
                <a:solidFill>
                  <a:srgbClr val="000000"/>
                </a:solidFill>
                <a:latin typeface="Calibri"/>
                <a:cs typeface="Arial"/>
                <a:sym typeface="Arial"/>
              </a:rPr>
              <a:t>The AVG attendance is 86%</a:t>
            </a:r>
            <a:endParaRPr lang="en-GB" kern="0">
              <a:solidFill>
                <a:srgbClr val="000000"/>
              </a:solidFill>
              <a:latin typeface="Calibri"/>
              <a:cs typeface="Arial"/>
            </a:endParaRPr>
          </a:p>
        </p:txBody>
      </p:sp>
      <p:sp>
        <p:nvSpPr>
          <p:cNvPr id="3" name="TextBox 2">
            <a:extLst>
              <a:ext uri="{FF2B5EF4-FFF2-40B4-BE49-F238E27FC236}">
                <a16:creationId xmlns:a16="http://schemas.microsoft.com/office/drawing/2014/main" id="{4CEEEC59-09E8-6C49-0AE3-BFBF29EEEDB7}"/>
              </a:ext>
            </a:extLst>
          </p:cNvPr>
          <p:cNvSpPr txBox="1"/>
          <p:nvPr/>
        </p:nvSpPr>
        <p:spPr>
          <a:xfrm>
            <a:off x="4684720" y="4937977"/>
            <a:ext cx="4064394" cy="923330"/>
          </a:xfrm>
          <a:prstGeom prst="rect">
            <a:avLst/>
          </a:prstGeom>
          <a:solidFill>
            <a:schemeClr val="accent1">
              <a:lumMod val="60000"/>
              <a:lumOff val="40000"/>
            </a:schemeClr>
          </a:solidFill>
          <a:ln w="25400">
            <a:solidFill>
              <a:schemeClr val="bg2">
                <a:lumMod val="50000"/>
                <a:lumOff val="50000"/>
              </a:schemeClr>
            </a:solidFill>
          </a:ln>
        </p:spPr>
        <p:txBody>
          <a:bodyPr wrap="square" rtlCol="0">
            <a:spAutoFit/>
          </a:bodyPr>
          <a:lstStyle/>
          <a:p>
            <a:r>
              <a:rPr lang="en-GB">
                <a:latin typeface="Calibri"/>
                <a:cs typeface="Calibri"/>
              </a:rPr>
              <a:t>EN/MA Grade 4+ is your entry key to college courses (future employment + secure futures)</a:t>
            </a:r>
          </a:p>
        </p:txBody>
      </p:sp>
    </p:spTree>
    <p:extLst>
      <p:ext uri="{BB962C8B-B14F-4D97-AF65-F5344CB8AC3E}">
        <p14:creationId xmlns:p14="http://schemas.microsoft.com/office/powerpoint/2010/main" val="428839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Google Shape;106;p25"/>
          <p:cNvSpPr txBox="1"/>
          <p:nvPr/>
        </p:nvSpPr>
        <p:spPr>
          <a:xfrm>
            <a:off x="307199" y="413123"/>
            <a:ext cx="8420986" cy="628650"/>
          </a:xfrm>
          <a:prstGeom prst="rect">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algn="ctr" defTabSz="914378">
              <a:lnSpc>
                <a:spcPct val="80000"/>
              </a:lnSpc>
            </a:pPr>
            <a:r>
              <a:rPr lang="en-GB" sz="2700" kern="0">
                <a:solidFill>
                  <a:srgbClr val="000000"/>
                </a:solidFill>
                <a:latin typeface="Calibri" panose="020F0502020204030204" pitchFamily="34" charset="0"/>
                <a:cs typeface="Calibri" panose="020F0502020204030204" pitchFamily="34" charset="0"/>
                <a:sym typeface="Garamond"/>
              </a:rPr>
              <a:t>Grade Distribution of GCSEs across England from 2019</a:t>
            </a:r>
            <a:endParaRPr lang="en-US" sz="1350">
              <a:latin typeface="Calibri" panose="020F0502020204030204" pitchFamily="34" charset="0"/>
              <a:cs typeface="Calibri" panose="020F0502020204030204" pitchFamily="34" charset="0"/>
            </a:endParaRPr>
          </a:p>
        </p:txBody>
      </p:sp>
      <p:pic>
        <p:nvPicPr>
          <p:cNvPr id="2" name="Picture 1" descr="A graph of different colored bars&#10;&#10;Description automatically generated">
            <a:extLst>
              <a:ext uri="{FF2B5EF4-FFF2-40B4-BE49-F238E27FC236}">
                <a16:creationId xmlns:a16="http://schemas.microsoft.com/office/drawing/2014/main" id="{3FCF0292-FCD5-503A-D75C-BB4354EBA93E}"/>
              </a:ext>
            </a:extLst>
          </p:cNvPr>
          <p:cNvPicPr>
            <a:picLocks noChangeAspect="1"/>
          </p:cNvPicPr>
          <p:nvPr/>
        </p:nvPicPr>
        <p:blipFill rotWithShape="1">
          <a:blip r:embed="rId3"/>
          <a:srcRect t="16284" r="164" b="229"/>
          <a:stretch/>
        </p:blipFill>
        <p:spPr>
          <a:xfrm>
            <a:off x="656652" y="1318392"/>
            <a:ext cx="7065953" cy="4221216"/>
          </a:xfrm>
          <a:prstGeom prst="rect">
            <a:avLst/>
          </a:prstGeom>
        </p:spPr>
      </p:pic>
      <p:sp>
        <p:nvSpPr>
          <p:cNvPr id="4" name="Oval 3">
            <a:extLst>
              <a:ext uri="{FF2B5EF4-FFF2-40B4-BE49-F238E27FC236}">
                <a16:creationId xmlns:a16="http://schemas.microsoft.com/office/drawing/2014/main" id="{BCB882BB-F2BA-E51F-AE48-22611A5DFCD3}"/>
              </a:ext>
            </a:extLst>
          </p:cNvPr>
          <p:cNvSpPr/>
          <p:nvPr/>
        </p:nvSpPr>
        <p:spPr>
          <a:xfrm>
            <a:off x="5263385" y="1820442"/>
            <a:ext cx="1069730" cy="2740269"/>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26834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Google Shape;106;p25"/>
          <p:cNvSpPr txBox="1"/>
          <p:nvPr/>
        </p:nvSpPr>
        <p:spPr>
          <a:xfrm>
            <a:off x="362955" y="308014"/>
            <a:ext cx="8420986" cy="628650"/>
          </a:xfrm>
          <a:prstGeom prst="rect">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algn="ctr" defTabSz="914378">
              <a:lnSpc>
                <a:spcPct val="80000"/>
              </a:lnSpc>
            </a:pPr>
            <a:r>
              <a:rPr lang="en-GB" sz="3300" kern="0">
                <a:solidFill>
                  <a:srgbClr val="000000"/>
                </a:solidFill>
                <a:latin typeface="Calibri"/>
                <a:cs typeface="Calibri"/>
                <a:sym typeface="Garamond"/>
              </a:rPr>
              <a:t>The effort you put in will be worth it!</a:t>
            </a:r>
            <a:endParaRPr lang="en-US"/>
          </a:p>
        </p:txBody>
      </p:sp>
      <p:sp>
        <p:nvSpPr>
          <p:cNvPr id="5" name="TextBox 4">
            <a:extLst>
              <a:ext uri="{FF2B5EF4-FFF2-40B4-BE49-F238E27FC236}">
                <a16:creationId xmlns:a16="http://schemas.microsoft.com/office/drawing/2014/main" id="{9990023C-6C60-0C58-8261-815CD9BC98D5}"/>
              </a:ext>
            </a:extLst>
          </p:cNvPr>
          <p:cNvSpPr txBox="1"/>
          <p:nvPr/>
        </p:nvSpPr>
        <p:spPr>
          <a:xfrm>
            <a:off x="372692" y="1147873"/>
            <a:ext cx="8415892" cy="4870564"/>
          </a:xfrm>
          <a:prstGeom prst="rect">
            <a:avLst/>
          </a:prstGeom>
          <a:noFill/>
          <a:ln w="19050">
            <a:solidFill>
              <a:schemeClr val="bg2">
                <a:lumMod val="75000"/>
                <a:lumOff val="25000"/>
              </a:schemeClr>
            </a:solidFill>
          </a:ln>
        </p:spPr>
        <p:txBody>
          <a:bodyPr wrap="square" lIns="68580" tIns="34290" rIns="68580" bIns="34290" rtlCol="0" anchor="t">
            <a:spAutoFit/>
          </a:bodyPr>
          <a:lstStyle/>
          <a:p>
            <a:pPr marL="158115" defTabSz="914378">
              <a:buClr>
                <a:srgbClr val="000000"/>
              </a:buClr>
              <a:buSzPts val="1100"/>
            </a:pPr>
            <a:r>
              <a:rPr lang="en-GB" sz="2400" kern="0">
                <a:solidFill>
                  <a:srgbClr val="000000"/>
                </a:solidFill>
                <a:latin typeface="Calibri"/>
                <a:cs typeface="Arial"/>
              </a:rPr>
              <a:t>It is important that when you revise, you are </a:t>
            </a:r>
            <a:r>
              <a:rPr lang="en-GB" sz="2400" b="1" kern="0">
                <a:solidFill>
                  <a:srgbClr val="000000"/>
                </a:solidFill>
                <a:latin typeface="Calibri"/>
                <a:cs typeface="Arial"/>
              </a:rPr>
              <a:t>doing something</a:t>
            </a:r>
            <a:r>
              <a:rPr lang="en-GB" sz="2400" kern="0">
                <a:solidFill>
                  <a:srgbClr val="000000"/>
                </a:solidFill>
                <a:latin typeface="Calibri"/>
                <a:cs typeface="Arial"/>
              </a:rPr>
              <a:t>. Just re-reading notes will not be as effective.</a:t>
            </a:r>
          </a:p>
          <a:p>
            <a:pPr marL="158115" defTabSz="914378">
              <a:buSzPts val="1100"/>
            </a:pPr>
            <a:endParaRPr lang="en-GB" sz="2400" kern="0">
              <a:solidFill>
                <a:srgbClr val="000000"/>
              </a:solidFill>
              <a:latin typeface="Calibri"/>
              <a:cs typeface="Arial"/>
            </a:endParaRPr>
          </a:p>
          <a:p>
            <a:pPr marL="158115" defTabSz="914378">
              <a:buSzPts val="1100"/>
            </a:pPr>
            <a:r>
              <a:rPr lang="en-GB" sz="2400" b="1" kern="0">
                <a:solidFill>
                  <a:srgbClr val="000000"/>
                </a:solidFill>
                <a:latin typeface="Calibri"/>
                <a:cs typeface="Arial"/>
              </a:rPr>
              <a:t>Revision techniques </a:t>
            </a:r>
            <a:r>
              <a:rPr lang="en-GB" sz="2400" b="1" i="1" kern="0">
                <a:solidFill>
                  <a:srgbClr val="000000"/>
                </a:solidFill>
                <a:latin typeface="Calibri"/>
                <a:cs typeface="Arial"/>
              </a:rPr>
              <a:t>may </a:t>
            </a:r>
            <a:r>
              <a:rPr lang="en-GB" sz="2400" b="1" kern="0">
                <a:solidFill>
                  <a:srgbClr val="000000"/>
                </a:solidFill>
                <a:latin typeface="Calibri"/>
                <a:cs typeface="Arial"/>
              </a:rPr>
              <a:t>include:</a:t>
            </a:r>
          </a:p>
          <a:p>
            <a:pPr marL="158115" defTabSz="914378">
              <a:buSzPts val="1100"/>
            </a:pPr>
            <a:endParaRPr lang="en-GB" sz="2400" kern="0">
              <a:solidFill>
                <a:srgbClr val="000000"/>
              </a:solidFill>
              <a:latin typeface="Calibri"/>
              <a:cs typeface="Arial"/>
            </a:endParaRPr>
          </a:p>
          <a:p>
            <a:pPr marL="443865" indent="-285750" defTabSz="914378">
              <a:buSzPts val="1100"/>
              <a:buFont typeface="Arial"/>
              <a:buChar char="•"/>
            </a:pPr>
            <a:r>
              <a:rPr lang="en-GB" sz="2400" kern="0">
                <a:solidFill>
                  <a:srgbClr val="000000"/>
                </a:solidFill>
                <a:latin typeface="Calibri"/>
                <a:cs typeface="Arial"/>
              </a:rPr>
              <a:t>Mind maps</a:t>
            </a:r>
          </a:p>
          <a:p>
            <a:pPr marL="443865" indent="-285750" defTabSz="914378">
              <a:buSzPts val="1100"/>
              <a:buFont typeface="Arial"/>
              <a:buChar char="•"/>
            </a:pPr>
            <a:r>
              <a:rPr lang="en-GB" sz="2400" kern="0">
                <a:solidFill>
                  <a:srgbClr val="000000"/>
                </a:solidFill>
                <a:latin typeface="Calibri"/>
                <a:cs typeface="Arial"/>
              </a:rPr>
              <a:t>Flashcards</a:t>
            </a:r>
          </a:p>
          <a:p>
            <a:pPr marL="443865" indent="-285750" defTabSz="914378">
              <a:buSzPts val="1100"/>
              <a:buFont typeface="Arial"/>
              <a:buChar char="•"/>
            </a:pPr>
            <a:r>
              <a:rPr lang="en-GB" sz="2400" kern="0">
                <a:solidFill>
                  <a:srgbClr val="000000"/>
                </a:solidFill>
                <a:latin typeface="Calibri"/>
                <a:cs typeface="Arial"/>
              </a:rPr>
              <a:t>Quizzing</a:t>
            </a:r>
          </a:p>
          <a:p>
            <a:pPr marL="443865" indent="-285750" defTabSz="914378">
              <a:buSzPts val="1100"/>
              <a:buFont typeface="Arial"/>
              <a:buChar char="•"/>
            </a:pPr>
            <a:r>
              <a:rPr lang="en-GB" sz="2400" kern="0">
                <a:solidFill>
                  <a:srgbClr val="000000"/>
                </a:solidFill>
                <a:latin typeface="Calibri"/>
                <a:cs typeface="Arial"/>
              </a:rPr>
              <a:t>Collective Memory – look, cover, write, check</a:t>
            </a:r>
          </a:p>
          <a:p>
            <a:pPr marL="443865" indent="-285750" defTabSz="914378">
              <a:buSzPts val="1100"/>
              <a:buFont typeface="Arial"/>
              <a:buChar char="•"/>
            </a:pPr>
            <a:r>
              <a:rPr lang="en-GB" sz="2400" kern="0">
                <a:solidFill>
                  <a:srgbClr val="000000"/>
                </a:solidFill>
                <a:latin typeface="Calibri"/>
                <a:cs typeface="Arial"/>
              </a:rPr>
              <a:t>Using online services like </a:t>
            </a:r>
            <a:r>
              <a:rPr lang="en-GB" sz="2400" kern="0" err="1">
                <a:solidFill>
                  <a:srgbClr val="000000"/>
                </a:solidFill>
                <a:latin typeface="Calibri"/>
                <a:cs typeface="Arial"/>
              </a:rPr>
              <a:t>Tassomai</a:t>
            </a:r>
            <a:r>
              <a:rPr lang="en-GB" sz="2400" kern="0">
                <a:solidFill>
                  <a:srgbClr val="000000"/>
                </a:solidFill>
                <a:latin typeface="Calibri"/>
                <a:cs typeface="Arial"/>
              </a:rPr>
              <a:t> and </a:t>
            </a:r>
            <a:r>
              <a:rPr lang="en-GB" sz="2400" kern="0" err="1">
                <a:solidFill>
                  <a:srgbClr val="000000"/>
                </a:solidFill>
                <a:latin typeface="Calibri"/>
                <a:cs typeface="Arial"/>
              </a:rPr>
              <a:t>Sparx</a:t>
            </a:r>
            <a:endParaRPr lang="en-GB" sz="2400" kern="0">
              <a:solidFill>
                <a:srgbClr val="000000"/>
              </a:solidFill>
              <a:latin typeface="Calibri"/>
              <a:cs typeface="Arial"/>
            </a:endParaRPr>
          </a:p>
          <a:p>
            <a:pPr marL="443865" indent="-285750" defTabSz="914378">
              <a:buSzPts val="1100"/>
              <a:buFont typeface="Arial"/>
              <a:buChar char="•"/>
            </a:pPr>
            <a:r>
              <a:rPr lang="en-GB" sz="2400" kern="0">
                <a:solidFill>
                  <a:srgbClr val="000000"/>
                </a:solidFill>
                <a:latin typeface="Calibri"/>
                <a:cs typeface="Arial"/>
              </a:rPr>
              <a:t>Dual Coding – put </a:t>
            </a:r>
            <a:r>
              <a:rPr lang="en-GB" sz="2400" kern="0" err="1">
                <a:solidFill>
                  <a:srgbClr val="000000"/>
                </a:solidFill>
                <a:latin typeface="Calibri"/>
                <a:cs typeface="Arial"/>
              </a:rPr>
              <a:t>informtion</a:t>
            </a:r>
            <a:r>
              <a:rPr lang="en-GB" sz="2400" kern="0">
                <a:solidFill>
                  <a:srgbClr val="000000"/>
                </a:solidFill>
                <a:latin typeface="Calibri"/>
                <a:cs typeface="Arial"/>
              </a:rPr>
              <a:t> into words AND visual form</a:t>
            </a:r>
          </a:p>
          <a:p>
            <a:pPr marL="443865" indent="-285750" defTabSz="914378">
              <a:buSzPts val="1100"/>
              <a:buFont typeface="Arial"/>
              <a:buChar char="•"/>
            </a:pPr>
            <a:r>
              <a:rPr lang="en-GB" sz="2400" kern="0">
                <a:solidFill>
                  <a:srgbClr val="000000"/>
                </a:solidFill>
                <a:latin typeface="Calibri"/>
                <a:cs typeface="Arial"/>
              </a:rPr>
              <a:t>Practice Questions or Question Planning</a:t>
            </a:r>
          </a:p>
          <a:p>
            <a:pPr marL="443865" indent="-285750" defTabSz="914378">
              <a:buSzPts val="1100"/>
              <a:buFont typeface="Arial"/>
              <a:buChar char="•"/>
            </a:pPr>
            <a:r>
              <a:rPr lang="en-GB" sz="2400" kern="0">
                <a:solidFill>
                  <a:srgbClr val="000000"/>
                </a:solidFill>
                <a:latin typeface="Calibri"/>
                <a:cs typeface="Arial"/>
              </a:rPr>
              <a:t>Videos – as guided by your teachers</a:t>
            </a:r>
          </a:p>
        </p:txBody>
      </p:sp>
    </p:spTree>
    <p:extLst>
      <p:ext uri="{BB962C8B-B14F-4D97-AF65-F5344CB8AC3E}">
        <p14:creationId xmlns:p14="http://schemas.microsoft.com/office/powerpoint/2010/main" val="72212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Google Shape;106;p25"/>
          <p:cNvSpPr txBox="1"/>
          <p:nvPr/>
        </p:nvSpPr>
        <p:spPr>
          <a:xfrm>
            <a:off x="362955" y="308014"/>
            <a:ext cx="8420986" cy="628650"/>
          </a:xfrm>
          <a:prstGeom prst="rect">
            <a:avLst/>
          </a:prstGeom>
          <a:noFill/>
          <a:ln w="19050" cap="flat" cmpd="sng">
            <a:solidFill>
              <a:schemeClr val="accent1">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algn="ctr" defTabSz="914378">
              <a:lnSpc>
                <a:spcPct val="80000"/>
              </a:lnSpc>
            </a:pPr>
            <a:r>
              <a:rPr lang="en-GB" sz="3300" kern="0">
                <a:solidFill>
                  <a:srgbClr val="000000"/>
                </a:solidFill>
                <a:latin typeface="Calibri"/>
                <a:cs typeface="Calibri"/>
                <a:sym typeface="Garamond"/>
              </a:rPr>
              <a:t>Creating a revision timetable</a:t>
            </a:r>
            <a:endParaRPr lang="en-US"/>
          </a:p>
        </p:txBody>
      </p:sp>
      <p:pic>
        <p:nvPicPr>
          <p:cNvPr id="2" name="Picture 1" descr="A colorful calendar with writing on it&#10;&#10;Description automatically generated">
            <a:extLst>
              <a:ext uri="{FF2B5EF4-FFF2-40B4-BE49-F238E27FC236}">
                <a16:creationId xmlns:a16="http://schemas.microsoft.com/office/drawing/2014/main" id="{1FD12813-AE84-5596-55FC-45730EB59E23}"/>
              </a:ext>
            </a:extLst>
          </p:cNvPr>
          <p:cNvPicPr>
            <a:picLocks noChangeAspect="1"/>
          </p:cNvPicPr>
          <p:nvPr/>
        </p:nvPicPr>
        <p:blipFill>
          <a:blip r:embed="rId3"/>
          <a:stretch>
            <a:fillRect/>
          </a:stretch>
        </p:blipFill>
        <p:spPr>
          <a:xfrm>
            <a:off x="1469572" y="1153039"/>
            <a:ext cx="6417128" cy="4551922"/>
          </a:xfrm>
          <a:prstGeom prst="rect">
            <a:avLst/>
          </a:prstGeom>
        </p:spPr>
      </p:pic>
      <p:sp>
        <p:nvSpPr>
          <p:cNvPr id="3" name="TextBox 2">
            <a:extLst>
              <a:ext uri="{FF2B5EF4-FFF2-40B4-BE49-F238E27FC236}">
                <a16:creationId xmlns:a16="http://schemas.microsoft.com/office/drawing/2014/main" id="{A19C442E-65AF-EED6-2EDE-61B5FC2A35F7}"/>
              </a:ext>
            </a:extLst>
          </p:cNvPr>
          <p:cNvSpPr txBox="1"/>
          <p:nvPr/>
        </p:nvSpPr>
        <p:spPr>
          <a:xfrm>
            <a:off x="1932643" y="5855621"/>
            <a:ext cx="50191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alibri"/>
                <a:cs typeface="Calibri"/>
              </a:rPr>
              <a:t>Speak to us if you need some help creating your timetable.</a:t>
            </a:r>
          </a:p>
        </p:txBody>
      </p:sp>
    </p:spTree>
    <p:extLst>
      <p:ext uri="{BB962C8B-B14F-4D97-AF65-F5344CB8AC3E}">
        <p14:creationId xmlns:p14="http://schemas.microsoft.com/office/powerpoint/2010/main" val="2786609917"/>
      </p:ext>
    </p:extLst>
  </p:cSld>
  <p:clrMapOvr>
    <a:masterClrMapping/>
  </p:clrMapOvr>
</p:sld>
</file>

<file path=ppt/theme/theme1.xml><?xml version="1.0" encoding="utf-8"?>
<a:theme xmlns:a="http://schemas.openxmlformats.org/drawingml/2006/main" name="Ormiston Victory">
  <a:themeElements>
    <a:clrScheme name="ODA 2018">
      <a:dk1>
        <a:srgbClr val="000000"/>
      </a:dk1>
      <a:lt1>
        <a:srgbClr val="FFFFFF"/>
      </a:lt1>
      <a:dk2>
        <a:srgbClr val="0A2240"/>
      </a:dk2>
      <a:lt2>
        <a:srgbClr val="808080"/>
      </a:lt2>
      <a:accent1>
        <a:srgbClr val="C29F3D"/>
      </a:accent1>
      <a:accent2>
        <a:srgbClr val="4BACC6"/>
      </a:accent2>
      <a:accent3>
        <a:srgbClr val="C0504D"/>
      </a:accent3>
      <a:accent4>
        <a:srgbClr val="F79646"/>
      </a:accent4>
      <a:accent5>
        <a:srgbClr val="9BBB59"/>
      </a:accent5>
      <a:accent6>
        <a:srgbClr val="8064A2"/>
      </a:accent6>
      <a:hlink>
        <a:srgbClr val="0072CF"/>
      </a:hlink>
      <a:folHlink>
        <a:srgbClr val="C29F3D"/>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miston Victory">
  <a:themeElements>
    <a:clrScheme name="ODA 2018">
      <a:dk1>
        <a:srgbClr val="000000"/>
      </a:dk1>
      <a:lt1>
        <a:srgbClr val="FFFFFF"/>
      </a:lt1>
      <a:dk2>
        <a:srgbClr val="0A2240"/>
      </a:dk2>
      <a:lt2>
        <a:srgbClr val="808080"/>
      </a:lt2>
      <a:accent1>
        <a:srgbClr val="C29F3D"/>
      </a:accent1>
      <a:accent2>
        <a:srgbClr val="4BACC6"/>
      </a:accent2>
      <a:accent3>
        <a:srgbClr val="C0504D"/>
      </a:accent3>
      <a:accent4>
        <a:srgbClr val="F79646"/>
      </a:accent4>
      <a:accent5>
        <a:srgbClr val="9BBB59"/>
      </a:accent5>
      <a:accent6>
        <a:srgbClr val="8064A2"/>
      </a:accent6>
      <a:hlink>
        <a:srgbClr val="0072CF"/>
      </a:hlink>
      <a:folHlink>
        <a:srgbClr val="C29F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rmiston Victory">
  <a:themeElements>
    <a:clrScheme name="ODA 2018">
      <a:dk1>
        <a:srgbClr val="000000"/>
      </a:dk1>
      <a:lt1>
        <a:srgbClr val="FFFFFF"/>
      </a:lt1>
      <a:dk2>
        <a:srgbClr val="0A2240"/>
      </a:dk2>
      <a:lt2>
        <a:srgbClr val="808080"/>
      </a:lt2>
      <a:accent1>
        <a:srgbClr val="C29F3D"/>
      </a:accent1>
      <a:accent2>
        <a:srgbClr val="4BACC6"/>
      </a:accent2>
      <a:accent3>
        <a:srgbClr val="C0504D"/>
      </a:accent3>
      <a:accent4>
        <a:srgbClr val="F79646"/>
      </a:accent4>
      <a:accent5>
        <a:srgbClr val="9BBB59"/>
      </a:accent5>
      <a:accent6>
        <a:srgbClr val="8064A2"/>
      </a:accent6>
      <a:hlink>
        <a:srgbClr val="0072CF"/>
      </a:hlink>
      <a:folHlink>
        <a:srgbClr val="C29F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8b4ece-9020-4d61-bdb7-42a84d5a88c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EA7FE9ACA8E843A0359F97E3F72165" ma:contentTypeVersion="12" ma:contentTypeDescription="Create a new document." ma:contentTypeScope="" ma:versionID="61ef3467a31c413a7f57a5ece658fc80">
  <xsd:schema xmlns:xsd="http://www.w3.org/2001/XMLSchema" xmlns:xs="http://www.w3.org/2001/XMLSchema" xmlns:p="http://schemas.microsoft.com/office/2006/metadata/properties" xmlns:ns2="ed8b4ece-9020-4d61-bdb7-42a84d5a88c7" xmlns:ns3="31f351b5-ea28-4405-ba74-e606c2f3add2" targetNamespace="http://schemas.microsoft.com/office/2006/metadata/properties" ma:root="true" ma:fieldsID="62695acfb46570054a5bd4f7ba9bd9c8" ns2:_="" ns3:_="">
    <xsd:import namespace="ed8b4ece-9020-4d61-bdb7-42a84d5a88c7"/>
    <xsd:import namespace="31f351b5-ea28-4405-ba74-e606c2f3ad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b4ece-9020-4d61-bdb7-42a84d5a88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f351b5-ea28-4405-ba74-e606c2f3add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EA55E7-D6A8-454C-8F3C-853D0C632857}">
  <ds:schemaRefs>
    <ds:schemaRef ds:uri="http://schemas.microsoft.com/sharepoint/v3/contenttype/forms"/>
  </ds:schemaRefs>
</ds:datastoreItem>
</file>

<file path=customXml/itemProps2.xml><?xml version="1.0" encoding="utf-8"?>
<ds:datastoreItem xmlns:ds="http://schemas.openxmlformats.org/officeDocument/2006/customXml" ds:itemID="{E5502AD3-D250-476C-8F7A-287831B224C9}">
  <ds:schemaRefs>
    <ds:schemaRef ds:uri="ed8b4ece-9020-4d61-bdb7-42a84d5a88c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2D34B62-4514-4DBE-ADBD-E1FDD656D43C}">
  <ds:schemaRefs>
    <ds:schemaRef ds:uri="31f351b5-ea28-4405-ba74-e606c2f3add2"/>
    <ds:schemaRef ds:uri="ed8b4ece-9020-4d61-bdb7-42a84d5a88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Ormiston Victory.thmx</Template>
  <Application>Microsoft Office PowerPoint</Application>
  <PresentationFormat>On-screen Show (4:3)</PresentationFormat>
  <Slides>48</Slides>
  <Notes>20</Notes>
  <HiddenSlides>0</HiddenSlides>
  <ScaleCrop>false</ScaleCrop>
  <HeadingPairs>
    <vt:vector size="4" baseType="variant">
      <vt:variant>
        <vt:lpstr>Theme</vt:lpstr>
      </vt:variant>
      <vt:variant>
        <vt:i4>6</vt:i4>
      </vt:variant>
      <vt:variant>
        <vt:lpstr>Slide Titles</vt:lpstr>
      </vt:variant>
      <vt:variant>
        <vt:i4>48</vt:i4>
      </vt:variant>
    </vt:vector>
  </HeadingPairs>
  <TitlesOfParts>
    <vt:vector size="54" baseType="lpstr">
      <vt:lpstr>Ormiston Victory</vt:lpstr>
      <vt:lpstr>Office Theme</vt:lpstr>
      <vt:lpstr>Ormiston Victory</vt:lpstr>
      <vt:lpstr>office theme</vt:lpstr>
      <vt:lpstr>Ormiston Victory</vt:lpstr>
      <vt:lpstr>Simple Light</vt:lpstr>
      <vt:lpstr>PowerPoint Presentation</vt:lpstr>
      <vt:lpstr>Introduction to the Team</vt:lpstr>
      <vt:lpstr>The Year 11 Journey</vt:lpstr>
      <vt:lpstr>The Year 11 Journey</vt:lpstr>
      <vt:lpstr>BTEC PSAs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English – the GCSEs</vt:lpstr>
      <vt:lpstr>English – how to prepare</vt:lpstr>
      <vt:lpstr>Maths</vt:lpstr>
      <vt:lpstr>Maths</vt:lpstr>
      <vt:lpstr>Science</vt:lpstr>
      <vt:lpstr>RAC Support</vt:lpstr>
      <vt:lpstr>Coming soon...</vt:lpstr>
      <vt:lpstr>Year 11 can be hard... how will we support you?</vt:lpstr>
      <vt:lpstr>Other support available</vt:lpstr>
      <vt:lpstr>Wellbeing Helplines and websites</vt:lpstr>
      <vt:lpstr>Revision/Home Learning</vt:lpstr>
      <vt:lpstr>Tassomai</vt:lpstr>
      <vt:lpstr>Tassomai</vt:lpstr>
      <vt:lpstr>How does Tassomai work?</vt:lpstr>
      <vt:lpstr>Is Tassomai just quizzes?</vt:lpstr>
      <vt:lpstr>Tassomai</vt:lpstr>
      <vt:lpstr>Tassomai for parents - how can we help?</vt:lpstr>
      <vt:lpstr>What does the parent dashboard offer?</vt:lpstr>
      <vt:lpstr>Sparx Maths</vt:lpstr>
      <vt:lpstr>Exam Preparation</vt:lpstr>
      <vt:lpstr>Key Dates</vt:lpstr>
      <vt:lpstr>Preparing for Mocks</vt:lpstr>
      <vt:lpstr>Rewards Available</vt:lpstr>
      <vt:lpstr>Prom and Leavers’ Assembly</vt:lpstr>
      <vt:lpstr>PowerPoint Presentation</vt:lpstr>
      <vt:lpstr>PowerPoint Presentation</vt:lpstr>
      <vt:lpstr>PowerPoint Presentation</vt:lpstr>
      <vt:lpstr>Going to College</vt:lpstr>
      <vt:lpstr>College Open Events</vt:lpstr>
      <vt:lpstr>College Open Events</vt:lpstr>
      <vt:lpstr>College Open Events</vt:lpstr>
      <vt:lpstr>College Open Events</vt:lpstr>
      <vt:lpstr>Careers Support</vt:lpstr>
      <vt:lpstr>Other local Colleges</vt:lpstr>
      <vt:lpstr>What can I do to support my student?</vt:lpstr>
      <vt:lpstr>Any questions?</vt:lpstr>
    </vt:vector>
  </TitlesOfParts>
  <Company>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Nicky Salt</dc:creator>
  <cp:revision>61</cp:revision>
  <dcterms:created xsi:type="dcterms:W3CDTF">2014-06-02T11:01:04Z</dcterms:created>
  <dcterms:modified xsi:type="dcterms:W3CDTF">2023-09-15T09:24:43Z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0x01010062EA7FE9ACA8E843A0359F97E3F72165</vt:lpwstr>
  </property>
  <property fmtid="{D5CDD505-2E9C-101B-9397-08002B2CF9AE}" pid="3" name="Order">
    <vt:r8>53400</vt:r8>
  </property>
  <property fmtid="{D5CDD505-2E9C-101B-9397-08002B2CF9AE}" pid="4" name="MediaServiceImageTags">
    <vt:lpwstr/>
  </property>
</Properties>
</file>