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comments/comment6.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59" r:id="rId5"/>
    <p:sldMasterId id="2147483678" r:id="rId6"/>
    <p:sldMasterId id="2147483660" r:id="rId7"/>
    <p:sldMasterId id="2147483690" r:id="rId8"/>
  </p:sldMasterIdLst>
  <p:notesMasterIdLst>
    <p:notesMasterId r:id="rId35"/>
  </p:notesMasterIdLst>
  <p:sldIdLst>
    <p:sldId id="256" r:id="rId9"/>
    <p:sldId id="275" r:id="rId10"/>
    <p:sldId id="287" r:id="rId11"/>
    <p:sldId id="263" r:id="rId12"/>
    <p:sldId id="288" r:id="rId13"/>
    <p:sldId id="311" r:id="rId14"/>
    <p:sldId id="310" r:id="rId15"/>
    <p:sldId id="309" r:id="rId16"/>
    <p:sldId id="308" r:id="rId17"/>
    <p:sldId id="307" r:id="rId18"/>
    <p:sldId id="306" r:id="rId19"/>
    <p:sldId id="305" r:id="rId20"/>
    <p:sldId id="304" r:id="rId21"/>
    <p:sldId id="303" r:id="rId22"/>
    <p:sldId id="302" r:id="rId23"/>
    <p:sldId id="301" r:id="rId24"/>
    <p:sldId id="300" r:id="rId25"/>
    <p:sldId id="296" r:id="rId26"/>
    <p:sldId id="299" r:id="rId27"/>
    <p:sldId id="292" r:id="rId28"/>
    <p:sldId id="274" r:id="rId29"/>
    <p:sldId id="293" r:id="rId30"/>
    <p:sldId id="297" r:id="rId31"/>
    <p:sldId id="298" r:id="rId32"/>
    <p:sldId id="294" r:id="rId33"/>
    <p:sldId id="29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Wheatley" initials="" lastIdx="4" clrIdx="0"/>
  <p:cmAuthor id="2" name="Spencer Yates" initials="" lastIdx="4" clrIdx="1"/>
  <p:cmAuthor id="3" name="Sarah Levine" initials="" lastIdx="2" clrIdx="2"/>
  <p:cmAuthor id="4" name="Andrew Tassomai"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8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C7111-C9BA-4A1E-ADFC-0B7BA2878EF6}" v="311" dt="2023-09-13T20:42:05.741"/>
    <p1510:client id="{11D7F4B4-62E8-4FFB-8C3F-8E0D32D25682}" v="170" dt="2023-09-14T10:00:17.138"/>
    <p1510:client id="{354A8EE3-0B45-4AC3-A598-048E5AD595FA}" v="64" dt="2023-09-13T08:18:32.872"/>
    <p1510:client id="{40CB96CC-33F1-4317-BA4E-E484BA9BB818}" v="891" dt="2023-09-12T21:41:35.814"/>
    <p1510:client id="{5C23B0B2-5BAB-4362-857E-B4929B38994F}" v="40" dt="2023-09-12T21:53:37.660"/>
    <p1510:client id="{78E6AE21-F9CE-4A23-8438-DCF1D2657BED}" v="162" dt="2023-09-13T20:57:51.022"/>
    <p1510:client id="{86D8F96A-23C9-489A-B63A-D5255EEB021A}" v="4" dt="2023-09-12T09:10:42.466"/>
    <p1510:client id="{C30BF27E-92CA-43AE-8F36-69579C73D4F1}" v="56" dt="2023-09-14T10:21:30.511"/>
    <p1510:client id="{D73CFE4D-2EDF-C8F0-8BCC-3E13F47EA0D7}" v="25" dt="2023-09-15T09:19:59.618"/>
    <p1510:client id="{DDCD0CE4-920D-4616-A49F-BBEB2E728ACC}" v="403" dt="2023-09-12T21:35:57.505"/>
    <p1510:client id="{EE056DF7-7CA7-4ED1-BD16-19C6AB586A25}" v="361" dt="2023-09-13T16:52:29.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Beales" userId="S::cbeales@ormistondenes.co.uk::4cac267b-7f80-4d56-b5ab-4cc546dcff74" providerId="AD" clId="Web-{354A8EE3-0B45-4AC3-A598-048E5AD595FA}"/>
    <pc:docChg chg="addSld delSld modSld">
      <pc:chgData name="C Beales" userId="S::cbeales@ormistondenes.co.uk::4cac267b-7f80-4d56-b5ab-4cc546dcff74" providerId="AD" clId="Web-{354A8EE3-0B45-4AC3-A598-048E5AD595FA}" dt="2023-09-13T08:18:32.872" v="32"/>
      <pc:docMkLst>
        <pc:docMk/>
      </pc:docMkLst>
      <pc:sldChg chg="modSp">
        <pc:chgData name="C Beales" userId="S::cbeales@ormistondenes.co.uk::4cac267b-7f80-4d56-b5ab-4cc546dcff74" providerId="AD" clId="Web-{354A8EE3-0B45-4AC3-A598-048E5AD595FA}" dt="2023-09-13T08:17:31.149" v="4" actId="20577"/>
        <pc:sldMkLst>
          <pc:docMk/>
          <pc:sldMk cId="3325576874" sldId="256"/>
        </pc:sldMkLst>
        <pc:spChg chg="mod">
          <ac:chgData name="C Beales" userId="S::cbeales@ormistondenes.co.uk::4cac267b-7f80-4d56-b5ab-4cc546dcff74" providerId="AD" clId="Web-{354A8EE3-0B45-4AC3-A598-048E5AD595FA}" dt="2023-09-13T08:17:31.149" v="4" actId="20577"/>
          <ac:spMkLst>
            <pc:docMk/>
            <pc:sldMk cId="3325576874" sldId="256"/>
            <ac:spMk id="2" creationId="{238D130A-041C-D6F1-5DCB-A50ABB1382B6}"/>
          </ac:spMkLst>
        </pc:spChg>
      </pc:sldChg>
      <pc:sldChg chg="del">
        <pc:chgData name="C Beales" userId="S::cbeales@ormistondenes.co.uk::4cac267b-7f80-4d56-b5ab-4cc546dcff74" providerId="AD" clId="Web-{354A8EE3-0B45-4AC3-A598-048E5AD595FA}" dt="2023-09-13T08:17:52.541" v="10"/>
        <pc:sldMkLst>
          <pc:docMk/>
          <pc:sldMk cId="2710582464" sldId="258"/>
        </pc:sldMkLst>
      </pc:sldChg>
      <pc:sldChg chg="del">
        <pc:chgData name="C Beales" userId="S::cbeales@ormistondenes.co.uk::4cac267b-7f80-4d56-b5ab-4cc546dcff74" providerId="AD" clId="Web-{354A8EE3-0B45-4AC3-A598-048E5AD595FA}" dt="2023-09-13T08:17:53.385" v="11"/>
        <pc:sldMkLst>
          <pc:docMk/>
          <pc:sldMk cId="2616268914" sldId="259"/>
        </pc:sldMkLst>
      </pc:sldChg>
      <pc:sldChg chg="add del">
        <pc:chgData name="C Beales" userId="S::cbeales@ormistondenes.co.uk::4cac267b-7f80-4d56-b5ab-4cc546dcff74" providerId="AD" clId="Web-{354A8EE3-0B45-4AC3-A598-048E5AD595FA}" dt="2023-09-13T08:18:21.480" v="29"/>
        <pc:sldMkLst>
          <pc:docMk/>
          <pc:sldMk cId="401599383" sldId="260"/>
        </pc:sldMkLst>
      </pc:sldChg>
      <pc:sldChg chg="del">
        <pc:chgData name="C Beales" userId="S::cbeales@ormistondenes.co.uk::4cac267b-7f80-4d56-b5ab-4cc546dcff74" providerId="AD" clId="Web-{354A8EE3-0B45-4AC3-A598-048E5AD595FA}" dt="2023-09-13T08:17:49.385" v="9"/>
        <pc:sldMkLst>
          <pc:docMk/>
          <pc:sldMk cId="2843289091" sldId="262"/>
        </pc:sldMkLst>
      </pc:sldChg>
      <pc:sldChg chg="add del">
        <pc:chgData name="C Beales" userId="S::cbeales@ormistondenes.co.uk::4cac267b-7f80-4d56-b5ab-4cc546dcff74" providerId="AD" clId="Web-{354A8EE3-0B45-4AC3-A598-048E5AD595FA}" dt="2023-09-13T08:18:07.604" v="22"/>
        <pc:sldMkLst>
          <pc:docMk/>
          <pc:sldMk cId="3078314952" sldId="263"/>
        </pc:sldMkLst>
      </pc:sldChg>
      <pc:sldChg chg="del">
        <pc:chgData name="C Beales" userId="S::cbeales@ormistondenes.co.uk::4cac267b-7f80-4d56-b5ab-4cc546dcff74" providerId="AD" clId="Web-{354A8EE3-0B45-4AC3-A598-048E5AD595FA}" dt="2023-09-13T08:17:47.650" v="7"/>
        <pc:sldMkLst>
          <pc:docMk/>
          <pc:sldMk cId="1677828626" sldId="265"/>
        </pc:sldMkLst>
      </pc:sldChg>
      <pc:sldChg chg="del">
        <pc:chgData name="C Beales" userId="S::cbeales@ormistondenes.co.uk::4cac267b-7f80-4d56-b5ab-4cc546dcff74" providerId="AD" clId="Web-{354A8EE3-0B45-4AC3-A598-048E5AD595FA}" dt="2023-09-13T08:18:02.823" v="19"/>
        <pc:sldMkLst>
          <pc:docMk/>
          <pc:sldMk cId="2226834743" sldId="273"/>
        </pc:sldMkLst>
      </pc:sldChg>
      <pc:sldChg chg="add del">
        <pc:chgData name="C Beales" userId="S::cbeales@ormistondenes.co.uk::4cac267b-7f80-4d56-b5ab-4cc546dcff74" providerId="AD" clId="Web-{354A8EE3-0B45-4AC3-A598-048E5AD595FA}" dt="2023-09-13T08:18:16.761" v="27"/>
        <pc:sldMkLst>
          <pc:docMk/>
          <pc:sldMk cId="949961553" sldId="275"/>
        </pc:sldMkLst>
      </pc:sldChg>
      <pc:sldChg chg="del">
        <pc:chgData name="C Beales" userId="S::cbeales@ormistondenes.co.uk::4cac267b-7f80-4d56-b5ab-4cc546dcff74" providerId="AD" clId="Web-{354A8EE3-0B45-4AC3-A598-048E5AD595FA}" dt="2023-09-13T08:17:45.650" v="6"/>
        <pc:sldMkLst>
          <pc:docMk/>
          <pc:sldMk cId="3730137750" sldId="280"/>
        </pc:sldMkLst>
      </pc:sldChg>
      <pc:sldChg chg="del">
        <pc:chgData name="C Beales" userId="S::cbeales@ormistondenes.co.uk::4cac267b-7f80-4d56-b5ab-4cc546dcff74" providerId="AD" clId="Web-{354A8EE3-0B45-4AC3-A598-048E5AD595FA}" dt="2023-09-13T08:18:03.573" v="20"/>
        <pc:sldMkLst>
          <pc:docMk/>
          <pc:sldMk cId="4288393409" sldId="282"/>
        </pc:sldMkLst>
      </pc:sldChg>
      <pc:sldChg chg="del">
        <pc:chgData name="C Beales" userId="S::cbeales@ormistondenes.co.uk::4cac267b-7f80-4d56-b5ab-4cc546dcff74" providerId="AD" clId="Web-{354A8EE3-0B45-4AC3-A598-048E5AD595FA}" dt="2023-09-13T08:17:40.275" v="5"/>
        <pc:sldMkLst>
          <pc:docMk/>
          <pc:sldMk cId="681688763" sldId="286"/>
        </pc:sldMkLst>
      </pc:sldChg>
      <pc:sldChg chg="addSp modSp add del addAnim">
        <pc:chgData name="C Beales" userId="S::cbeales@ormistondenes.co.uk::4cac267b-7f80-4d56-b5ab-4cc546dcff74" providerId="AD" clId="Web-{354A8EE3-0B45-4AC3-A598-048E5AD595FA}" dt="2023-09-13T08:18:32.872" v="32"/>
        <pc:sldMkLst>
          <pc:docMk/>
          <pc:sldMk cId="1189932831" sldId="287"/>
        </pc:sldMkLst>
        <pc:picChg chg="add mod">
          <ac:chgData name="C Beales" userId="S::cbeales@ormistondenes.co.uk::4cac267b-7f80-4d56-b5ab-4cc546dcff74" providerId="AD" clId="Web-{354A8EE3-0B45-4AC3-A598-048E5AD595FA}" dt="2023-09-13T08:18:30.199" v="31" actId="1076"/>
          <ac:picMkLst>
            <pc:docMk/>
            <pc:sldMk cId="1189932831" sldId="287"/>
            <ac:picMk id="5" creationId="{DB4D453E-13D1-F7BD-9BF1-32C401ABD639}"/>
          </ac:picMkLst>
        </pc:picChg>
      </pc:sldChg>
      <pc:sldChg chg="del">
        <pc:chgData name="C Beales" userId="S::cbeales@ormistondenes.co.uk::4cac267b-7f80-4d56-b5ab-4cc546dcff74" providerId="AD" clId="Web-{354A8EE3-0B45-4AC3-A598-048E5AD595FA}" dt="2023-09-13T08:17:57.713" v="16"/>
        <pc:sldMkLst>
          <pc:docMk/>
          <pc:sldMk cId="790826543" sldId="294"/>
        </pc:sldMkLst>
      </pc:sldChg>
      <pc:sldChg chg="del">
        <pc:chgData name="C Beales" userId="S::cbeales@ormistondenes.co.uk::4cac267b-7f80-4d56-b5ab-4cc546dcff74" providerId="AD" clId="Web-{354A8EE3-0B45-4AC3-A598-048E5AD595FA}" dt="2023-09-13T08:17:55.869" v="14"/>
        <pc:sldMkLst>
          <pc:docMk/>
          <pc:sldMk cId="1309277982" sldId="295"/>
        </pc:sldMkLst>
      </pc:sldChg>
      <pc:sldChg chg="del">
        <pc:chgData name="C Beales" userId="S::cbeales@ormistondenes.co.uk::4cac267b-7f80-4d56-b5ab-4cc546dcff74" providerId="AD" clId="Web-{354A8EE3-0B45-4AC3-A598-048E5AD595FA}" dt="2023-09-13T08:17:54.479" v="12"/>
        <pc:sldMkLst>
          <pc:docMk/>
          <pc:sldMk cId="3022563708" sldId="296"/>
        </pc:sldMkLst>
      </pc:sldChg>
      <pc:sldChg chg="del">
        <pc:chgData name="C Beales" userId="S::cbeales@ormistondenes.co.uk::4cac267b-7f80-4d56-b5ab-4cc546dcff74" providerId="AD" clId="Web-{354A8EE3-0B45-4AC3-A598-048E5AD595FA}" dt="2023-09-13T08:17:57.416" v="15"/>
        <pc:sldMkLst>
          <pc:docMk/>
          <pc:sldMk cId="2233192363" sldId="298"/>
        </pc:sldMkLst>
      </pc:sldChg>
      <pc:sldChg chg="del">
        <pc:chgData name="C Beales" userId="S::cbeales@ormistondenes.co.uk::4cac267b-7f80-4d56-b5ab-4cc546dcff74" providerId="AD" clId="Web-{354A8EE3-0B45-4AC3-A598-048E5AD595FA}" dt="2023-09-13T08:17:55.057" v="13"/>
        <pc:sldMkLst>
          <pc:docMk/>
          <pc:sldMk cId="3099110653" sldId="300"/>
        </pc:sldMkLst>
      </pc:sldChg>
      <pc:sldChg chg="del">
        <pc:chgData name="C Beales" userId="S::cbeales@ormistondenes.co.uk::4cac267b-7f80-4d56-b5ab-4cc546dcff74" providerId="AD" clId="Web-{354A8EE3-0B45-4AC3-A598-048E5AD595FA}" dt="2023-09-13T08:17:48.463" v="8"/>
        <pc:sldMkLst>
          <pc:docMk/>
          <pc:sldMk cId="3220862302" sldId="301"/>
        </pc:sldMkLst>
      </pc:sldChg>
      <pc:sldChg chg="del">
        <pc:chgData name="C Beales" userId="S::cbeales@ormistondenes.co.uk::4cac267b-7f80-4d56-b5ab-4cc546dcff74" providerId="AD" clId="Web-{354A8EE3-0B45-4AC3-A598-048E5AD595FA}" dt="2023-09-13T08:18:02.198" v="18"/>
        <pc:sldMkLst>
          <pc:docMk/>
          <pc:sldMk cId="722123957" sldId="302"/>
        </pc:sldMkLst>
      </pc:sldChg>
      <pc:sldChg chg="del">
        <pc:chgData name="C Beales" userId="S::cbeales@ormistondenes.co.uk::4cac267b-7f80-4d56-b5ab-4cc546dcff74" providerId="AD" clId="Web-{354A8EE3-0B45-4AC3-A598-048E5AD595FA}" dt="2023-09-13T08:17:59.791" v="17"/>
        <pc:sldMkLst>
          <pc:docMk/>
          <pc:sldMk cId="3198099292" sldId="304"/>
        </pc:sldMkLst>
      </pc:sldChg>
    </pc:docChg>
  </pc:docChgLst>
  <pc:docChgLst>
    <pc:chgData name="C Beales" userId="S::cbeales@ormistondenes.co.uk::4cac267b-7f80-4d56-b5ab-4cc546dcff74" providerId="AD" clId="Web-{11D7F4B4-62E8-4FFB-8C3F-8E0D32D25682}"/>
    <pc:docChg chg="addSld delSld modSld addMainMaster">
      <pc:chgData name="C Beales" userId="S::cbeales@ormistondenes.co.uk::4cac267b-7f80-4d56-b5ab-4cc546dcff74" providerId="AD" clId="Web-{11D7F4B4-62E8-4FFB-8C3F-8E0D32D25682}" dt="2023-09-14T10:00:17.044" v="134" actId="14100"/>
      <pc:docMkLst>
        <pc:docMk/>
      </pc:docMkLst>
      <pc:sldChg chg="del">
        <pc:chgData name="C Beales" userId="S::cbeales@ormistondenes.co.uk::4cac267b-7f80-4d56-b5ab-4cc546dcff74" providerId="AD" clId="Web-{11D7F4B4-62E8-4FFB-8C3F-8E0D32D25682}" dt="2023-09-14T09:59:24.590" v="85"/>
        <pc:sldMkLst>
          <pc:docMk/>
          <pc:sldMk cId="1264280087" sldId="289"/>
        </pc:sldMkLst>
      </pc:sldChg>
      <pc:sldChg chg="del">
        <pc:chgData name="C Beales" userId="S::cbeales@ormistondenes.co.uk::4cac267b-7f80-4d56-b5ab-4cc546dcff74" providerId="AD" clId="Web-{11D7F4B4-62E8-4FFB-8C3F-8E0D32D25682}" dt="2023-09-14T09:59:23.918" v="84"/>
        <pc:sldMkLst>
          <pc:docMk/>
          <pc:sldMk cId="3394832098" sldId="290"/>
        </pc:sldMkLst>
      </pc:sldChg>
      <pc:sldChg chg="del">
        <pc:chgData name="C Beales" userId="S::cbeales@ormistondenes.co.uk::4cac267b-7f80-4d56-b5ab-4cc546dcff74" providerId="AD" clId="Web-{11D7F4B4-62E8-4FFB-8C3F-8E0D32D25682}" dt="2023-09-14T09:59:23.168" v="83"/>
        <pc:sldMkLst>
          <pc:docMk/>
          <pc:sldMk cId="700947029" sldId="291"/>
        </pc:sldMkLst>
      </pc:sldChg>
      <pc:sldChg chg="modSp">
        <pc:chgData name="C Beales" userId="S::cbeales@ormistondenes.co.uk::4cac267b-7f80-4d56-b5ab-4cc546dcff74" providerId="AD" clId="Web-{11D7F4B4-62E8-4FFB-8C3F-8E0D32D25682}" dt="2023-09-14T10:00:17.044" v="134" actId="14100"/>
        <pc:sldMkLst>
          <pc:docMk/>
          <pc:sldMk cId="2274512678" sldId="295"/>
        </pc:sldMkLst>
        <pc:spChg chg="mod">
          <ac:chgData name="C Beales" userId="S::cbeales@ormistondenes.co.uk::4cac267b-7f80-4d56-b5ab-4cc546dcff74" providerId="AD" clId="Web-{11D7F4B4-62E8-4FFB-8C3F-8E0D32D25682}" dt="2023-09-14T10:00:17.044" v="134" actId="14100"/>
          <ac:spMkLst>
            <pc:docMk/>
            <pc:sldMk cId="2274512678" sldId="295"/>
            <ac:spMk id="5" creationId="{9990023C-6C60-0C58-8261-815CD9BC98D5}"/>
          </ac:spMkLst>
        </pc:spChg>
      </pc:sldChg>
      <pc:sldChg chg="modSp add replId">
        <pc:chgData name="C Beales" userId="S::cbeales@ormistondenes.co.uk::4cac267b-7f80-4d56-b5ab-4cc546dcff74" providerId="AD" clId="Web-{11D7F4B4-62E8-4FFB-8C3F-8E0D32D25682}" dt="2023-09-14T09:59:14.511" v="82" actId="20577"/>
        <pc:sldMkLst>
          <pc:docMk/>
          <pc:sldMk cId="536477093" sldId="299"/>
        </pc:sldMkLst>
        <pc:spChg chg="mod">
          <ac:chgData name="C Beales" userId="S::cbeales@ormistondenes.co.uk::4cac267b-7f80-4d56-b5ab-4cc546dcff74" providerId="AD" clId="Web-{11D7F4B4-62E8-4FFB-8C3F-8E0D32D25682}" dt="2023-09-14T09:54:48.850" v="3" actId="20577"/>
          <ac:spMkLst>
            <pc:docMk/>
            <pc:sldMk cId="536477093" sldId="299"/>
            <ac:spMk id="2" creationId="{1AE143A0-5107-A6BF-9270-A7D3DA3C7689}"/>
          </ac:spMkLst>
        </pc:spChg>
        <pc:spChg chg="mod">
          <ac:chgData name="C Beales" userId="S::cbeales@ormistondenes.co.uk::4cac267b-7f80-4d56-b5ab-4cc546dcff74" providerId="AD" clId="Web-{11D7F4B4-62E8-4FFB-8C3F-8E0D32D25682}" dt="2023-09-14T09:59:14.511" v="82" actId="20577"/>
          <ac:spMkLst>
            <pc:docMk/>
            <pc:sldMk cId="536477093" sldId="299"/>
            <ac:spMk id="3" creationId="{714A0C45-0D26-300F-183F-271C0921AF39}"/>
          </ac:spMkLst>
        </pc:spChg>
      </pc:sldChg>
      <pc:sldChg chg="add">
        <pc:chgData name="C Beales" userId="S::cbeales@ormistondenes.co.uk::4cac267b-7f80-4d56-b5ab-4cc546dcff74" providerId="AD" clId="Web-{11D7F4B4-62E8-4FFB-8C3F-8E0D32D25682}" dt="2023-09-14T09:59:27.840" v="86"/>
        <pc:sldMkLst>
          <pc:docMk/>
          <pc:sldMk cId="3295464077" sldId="300"/>
        </pc:sldMkLst>
      </pc:sldChg>
      <pc:sldChg chg="add">
        <pc:chgData name="C Beales" userId="S::cbeales@ormistondenes.co.uk::4cac267b-7f80-4d56-b5ab-4cc546dcff74" providerId="AD" clId="Web-{11D7F4B4-62E8-4FFB-8C3F-8E0D32D25682}" dt="2023-09-14T09:59:27.949" v="87"/>
        <pc:sldMkLst>
          <pc:docMk/>
          <pc:sldMk cId="2070041347" sldId="301"/>
        </pc:sldMkLst>
      </pc:sldChg>
      <pc:sldChg chg="add">
        <pc:chgData name="C Beales" userId="S::cbeales@ormistondenes.co.uk::4cac267b-7f80-4d56-b5ab-4cc546dcff74" providerId="AD" clId="Web-{11D7F4B4-62E8-4FFB-8C3F-8E0D32D25682}" dt="2023-09-14T09:59:28.027" v="88"/>
        <pc:sldMkLst>
          <pc:docMk/>
          <pc:sldMk cId="2321650091" sldId="302"/>
        </pc:sldMkLst>
      </pc:sldChg>
      <pc:sldChg chg="add">
        <pc:chgData name="C Beales" userId="S::cbeales@ormistondenes.co.uk::4cac267b-7f80-4d56-b5ab-4cc546dcff74" providerId="AD" clId="Web-{11D7F4B4-62E8-4FFB-8C3F-8E0D32D25682}" dt="2023-09-14T09:59:28.121" v="89"/>
        <pc:sldMkLst>
          <pc:docMk/>
          <pc:sldMk cId="227642801" sldId="303"/>
        </pc:sldMkLst>
      </pc:sldChg>
      <pc:sldChg chg="add">
        <pc:chgData name="C Beales" userId="S::cbeales@ormistondenes.co.uk::4cac267b-7f80-4d56-b5ab-4cc546dcff74" providerId="AD" clId="Web-{11D7F4B4-62E8-4FFB-8C3F-8E0D32D25682}" dt="2023-09-14T09:59:28.215" v="90"/>
        <pc:sldMkLst>
          <pc:docMk/>
          <pc:sldMk cId="1835964073" sldId="304"/>
        </pc:sldMkLst>
      </pc:sldChg>
      <pc:sldChg chg="add">
        <pc:chgData name="C Beales" userId="S::cbeales@ormistondenes.co.uk::4cac267b-7f80-4d56-b5ab-4cc546dcff74" providerId="AD" clId="Web-{11D7F4B4-62E8-4FFB-8C3F-8E0D32D25682}" dt="2023-09-14T09:59:28.387" v="91"/>
        <pc:sldMkLst>
          <pc:docMk/>
          <pc:sldMk cId="111942586" sldId="305"/>
        </pc:sldMkLst>
      </pc:sldChg>
      <pc:sldChg chg="add">
        <pc:chgData name="C Beales" userId="S::cbeales@ormistondenes.co.uk::4cac267b-7f80-4d56-b5ab-4cc546dcff74" providerId="AD" clId="Web-{11D7F4B4-62E8-4FFB-8C3F-8E0D32D25682}" dt="2023-09-14T09:59:28.496" v="92"/>
        <pc:sldMkLst>
          <pc:docMk/>
          <pc:sldMk cId="2683597373" sldId="306"/>
        </pc:sldMkLst>
      </pc:sldChg>
      <pc:sldChg chg="add">
        <pc:chgData name="C Beales" userId="S::cbeales@ormistondenes.co.uk::4cac267b-7f80-4d56-b5ab-4cc546dcff74" providerId="AD" clId="Web-{11D7F4B4-62E8-4FFB-8C3F-8E0D32D25682}" dt="2023-09-14T09:59:28.606" v="93"/>
        <pc:sldMkLst>
          <pc:docMk/>
          <pc:sldMk cId="2878278044" sldId="307"/>
        </pc:sldMkLst>
      </pc:sldChg>
      <pc:sldChg chg="add">
        <pc:chgData name="C Beales" userId="S::cbeales@ormistondenes.co.uk::4cac267b-7f80-4d56-b5ab-4cc546dcff74" providerId="AD" clId="Web-{11D7F4B4-62E8-4FFB-8C3F-8E0D32D25682}" dt="2023-09-14T09:59:28.731" v="94"/>
        <pc:sldMkLst>
          <pc:docMk/>
          <pc:sldMk cId="3687115347" sldId="308"/>
        </pc:sldMkLst>
      </pc:sldChg>
      <pc:sldChg chg="add">
        <pc:chgData name="C Beales" userId="S::cbeales@ormistondenes.co.uk::4cac267b-7f80-4d56-b5ab-4cc546dcff74" providerId="AD" clId="Web-{11D7F4B4-62E8-4FFB-8C3F-8E0D32D25682}" dt="2023-09-14T09:59:28.934" v="95"/>
        <pc:sldMkLst>
          <pc:docMk/>
          <pc:sldMk cId="3477328807" sldId="309"/>
        </pc:sldMkLst>
      </pc:sldChg>
      <pc:sldChg chg="add">
        <pc:chgData name="C Beales" userId="S::cbeales@ormistondenes.co.uk::4cac267b-7f80-4d56-b5ab-4cc546dcff74" providerId="AD" clId="Web-{11D7F4B4-62E8-4FFB-8C3F-8E0D32D25682}" dt="2023-09-14T09:59:29.043" v="96"/>
        <pc:sldMkLst>
          <pc:docMk/>
          <pc:sldMk cId="307676808" sldId="310"/>
        </pc:sldMkLst>
      </pc:sldChg>
      <pc:sldChg chg="add">
        <pc:chgData name="C Beales" userId="S::cbeales@ormistondenes.co.uk::4cac267b-7f80-4d56-b5ab-4cc546dcff74" providerId="AD" clId="Web-{11D7F4B4-62E8-4FFB-8C3F-8E0D32D25682}" dt="2023-09-14T09:59:29.137" v="97"/>
        <pc:sldMkLst>
          <pc:docMk/>
          <pc:sldMk cId="649508464" sldId="311"/>
        </pc:sldMkLst>
      </pc:sldChg>
      <pc:sldMasterChg chg="add addSldLayout">
        <pc:chgData name="C Beales" userId="S::cbeales@ormistondenes.co.uk::4cac267b-7f80-4d56-b5ab-4cc546dcff74" providerId="AD" clId="Web-{11D7F4B4-62E8-4FFB-8C3F-8E0D32D25682}" dt="2023-09-14T09:59:27.840" v="86"/>
        <pc:sldMasterMkLst>
          <pc:docMk/>
          <pc:sldMasterMk cId="0" sldId="2147483690"/>
        </pc:sldMasterMkLst>
        <pc:sldLayoutChg chg="add">
          <pc:chgData name="C Beales" userId="S::cbeales@ormistondenes.co.uk::4cac267b-7f80-4d56-b5ab-4cc546dcff74" providerId="AD" clId="Web-{11D7F4B4-62E8-4FFB-8C3F-8E0D32D25682}" dt="2023-09-14T09:59:27.840" v="86"/>
          <pc:sldLayoutMkLst>
            <pc:docMk/>
            <pc:sldMasterMk cId="0" sldId="2147483690"/>
            <pc:sldLayoutMk cId="0" sldId="2147483691"/>
          </pc:sldLayoutMkLst>
        </pc:sldLayoutChg>
        <pc:sldLayoutChg chg="add">
          <pc:chgData name="C Beales" userId="S::cbeales@ormistondenes.co.uk::4cac267b-7f80-4d56-b5ab-4cc546dcff74" providerId="AD" clId="Web-{11D7F4B4-62E8-4FFB-8C3F-8E0D32D25682}" dt="2023-09-14T09:59:27.840" v="86"/>
          <pc:sldLayoutMkLst>
            <pc:docMk/>
            <pc:sldMasterMk cId="0" sldId="2147483690"/>
            <pc:sldLayoutMk cId="0" sldId="2147483692"/>
          </pc:sldLayoutMkLst>
        </pc:sldLayoutChg>
        <pc:sldLayoutChg chg="add">
          <pc:chgData name="C Beales" userId="S::cbeales@ormistondenes.co.uk::4cac267b-7f80-4d56-b5ab-4cc546dcff74" providerId="AD" clId="Web-{11D7F4B4-62E8-4FFB-8C3F-8E0D32D25682}" dt="2023-09-14T09:59:27.840" v="86"/>
          <pc:sldLayoutMkLst>
            <pc:docMk/>
            <pc:sldMasterMk cId="0" sldId="2147483690"/>
            <pc:sldLayoutMk cId="0" sldId="2147483693"/>
          </pc:sldLayoutMkLst>
        </pc:sldLayoutChg>
        <pc:sldLayoutChg chg="add">
          <pc:chgData name="C Beales" userId="S::cbeales@ormistondenes.co.uk::4cac267b-7f80-4d56-b5ab-4cc546dcff74" providerId="AD" clId="Web-{11D7F4B4-62E8-4FFB-8C3F-8E0D32D25682}" dt="2023-09-14T09:59:27.840" v="86"/>
          <pc:sldLayoutMkLst>
            <pc:docMk/>
            <pc:sldMasterMk cId="0" sldId="2147483690"/>
            <pc:sldLayoutMk cId="0" sldId="2147483694"/>
          </pc:sldLayoutMkLst>
        </pc:sldLayoutChg>
        <pc:sldLayoutChg chg="add">
          <pc:chgData name="C Beales" userId="S::cbeales@ormistondenes.co.uk::4cac267b-7f80-4d56-b5ab-4cc546dcff74" providerId="AD" clId="Web-{11D7F4B4-62E8-4FFB-8C3F-8E0D32D25682}" dt="2023-09-14T09:59:27.840" v="86"/>
          <pc:sldLayoutMkLst>
            <pc:docMk/>
            <pc:sldMasterMk cId="0" sldId="2147483690"/>
            <pc:sldLayoutMk cId="0" sldId="2147483695"/>
          </pc:sldLayoutMkLst>
        </pc:sldLayoutChg>
        <pc:sldLayoutChg chg="add">
          <pc:chgData name="C Beales" userId="S::cbeales@ormistondenes.co.uk::4cac267b-7f80-4d56-b5ab-4cc546dcff74" providerId="AD" clId="Web-{11D7F4B4-62E8-4FFB-8C3F-8E0D32D25682}" dt="2023-09-14T09:59:27.840" v="86"/>
          <pc:sldLayoutMkLst>
            <pc:docMk/>
            <pc:sldMasterMk cId="0" sldId="2147483690"/>
            <pc:sldLayoutMk cId="0" sldId="2147483696"/>
          </pc:sldLayoutMkLst>
        </pc:sldLayoutChg>
        <pc:sldLayoutChg chg="add">
          <pc:chgData name="C Beales" userId="S::cbeales@ormistondenes.co.uk::4cac267b-7f80-4d56-b5ab-4cc546dcff74" providerId="AD" clId="Web-{11D7F4B4-62E8-4FFB-8C3F-8E0D32D25682}" dt="2023-09-14T09:59:27.840" v="86"/>
          <pc:sldLayoutMkLst>
            <pc:docMk/>
            <pc:sldMasterMk cId="0" sldId="2147483690"/>
            <pc:sldLayoutMk cId="0" sldId="2147483697"/>
          </pc:sldLayoutMkLst>
        </pc:sldLayoutChg>
        <pc:sldLayoutChg chg="add">
          <pc:chgData name="C Beales" userId="S::cbeales@ormistondenes.co.uk::4cac267b-7f80-4d56-b5ab-4cc546dcff74" providerId="AD" clId="Web-{11D7F4B4-62E8-4FFB-8C3F-8E0D32D25682}" dt="2023-09-14T09:59:27.840" v="86"/>
          <pc:sldLayoutMkLst>
            <pc:docMk/>
            <pc:sldMasterMk cId="0" sldId="2147483690"/>
            <pc:sldLayoutMk cId="0" sldId="2147483698"/>
          </pc:sldLayoutMkLst>
        </pc:sldLayoutChg>
        <pc:sldLayoutChg chg="add">
          <pc:chgData name="C Beales" userId="S::cbeales@ormistondenes.co.uk::4cac267b-7f80-4d56-b5ab-4cc546dcff74" providerId="AD" clId="Web-{11D7F4B4-62E8-4FFB-8C3F-8E0D32D25682}" dt="2023-09-14T09:59:27.840" v="86"/>
          <pc:sldLayoutMkLst>
            <pc:docMk/>
            <pc:sldMasterMk cId="0" sldId="2147483690"/>
            <pc:sldLayoutMk cId="0" sldId="2147483699"/>
          </pc:sldLayoutMkLst>
        </pc:sldLayoutChg>
        <pc:sldLayoutChg chg="add">
          <pc:chgData name="C Beales" userId="S::cbeales@ormistondenes.co.uk::4cac267b-7f80-4d56-b5ab-4cc546dcff74" providerId="AD" clId="Web-{11D7F4B4-62E8-4FFB-8C3F-8E0D32D25682}" dt="2023-09-14T09:59:27.840" v="86"/>
          <pc:sldLayoutMkLst>
            <pc:docMk/>
            <pc:sldMasterMk cId="0" sldId="2147483690"/>
            <pc:sldLayoutMk cId="0" sldId="2147483700"/>
          </pc:sldLayoutMkLst>
        </pc:sldLayoutChg>
        <pc:sldLayoutChg chg="add">
          <pc:chgData name="C Beales" userId="S::cbeales@ormistondenes.co.uk::4cac267b-7f80-4d56-b5ab-4cc546dcff74" providerId="AD" clId="Web-{11D7F4B4-62E8-4FFB-8C3F-8E0D32D25682}" dt="2023-09-14T09:59:27.840" v="86"/>
          <pc:sldLayoutMkLst>
            <pc:docMk/>
            <pc:sldMasterMk cId="0" sldId="2147483690"/>
            <pc:sldLayoutMk cId="0" sldId="2147483701"/>
          </pc:sldLayoutMkLst>
        </pc:sldLayoutChg>
      </pc:sldMasterChg>
    </pc:docChg>
  </pc:docChgLst>
  <pc:docChgLst>
    <pc:chgData name="C Beales" userId="S::cbeales@ormistondenes.co.uk::4cac267b-7f80-4d56-b5ab-4cc546dcff74" providerId="AD" clId="Web-{EE056DF7-7CA7-4ED1-BD16-19C6AB586A25}"/>
    <pc:docChg chg="addSld modSld">
      <pc:chgData name="C Beales" userId="S::cbeales@ormistondenes.co.uk::4cac267b-7f80-4d56-b5ab-4cc546dcff74" providerId="AD" clId="Web-{EE056DF7-7CA7-4ED1-BD16-19C6AB586A25}" dt="2023-09-13T16:52:29.883" v="209" actId="20577"/>
      <pc:docMkLst>
        <pc:docMk/>
      </pc:docMkLst>
      <pc:sldChg chg="delSp modSp add replId">
        <pc:chgData name="C Beales" userId="S::cbeales@ormistondenes.co.uk::4cac267b-7f80-4d56-b5ab-4cc546dcff74" providerId="AD" clId="Web-{EE056DF7-7CA7-4ED1-BD16-19C6AB586A25}" dt="2023-09-13T16:42:53.791" v="110" actId="20577"/>
        <pc:sldMkLst>
          <pc:docMk/>
          <pc:sldMk cId="3710183116" sldId="294"/>
        </pc:sldMkLst>
        <pc:spChg chg="mod">
          <ac:chgData name="C Beales" userId="S::cbeales@ormistondenes.co.uk::4cac267b-7f80-4d56-b5ab-4cc546dcff74" providerId="AD" clId="Web-{EE056DF7-7CA7-4ED1-BD16-19C6AB586A25}" dt="2023-09-13T16:42:53.791" v="110" actId="20577"/>
          <ac:spMkLst>
            <pc:docMk/>
            <pc:sldMk cId="3710183116" sldId="294"/>
            <ac:spMk id="5" creationId="{9990023C-6C60-0C58-8261-815CD9BC98D5}"/>
          </ac:spMkLst>
        </pc:spChg>
        <pc:spChg chg="mod">
          <ac:chgData name="C Beales" userId="S::cbeales@ormistondenes.co.uk::4cac267b-7f80-4d56-b5ab-4cc546dcff74" providerId="AD" clId="Web-{EE056DF7-7CA7-4ED1-BD16-19C6AB586A25}" dt="2023-09-13T16:38:46.081" v="26" actId="20577"/>
          <ac:spMkLst>
            <pc:docMk/>
            <pc:sldMk cId="3710183116" sldId="294"/>
            <ac:spMk id="106" creationId="{00000000-0000-0000-0000-000000000000}"/>
          </ac:spMkLst>
        </pc:spChg>
        <pc:picChg chg="del">
          <ac:chgData name="C Beales" userId="S::cbeales@ormistondenes.co.uk::4cac267b-7f80-4d56-b5ab-4cc546dcff74" providerId="AD" clId="Web-{EE056DF7-7CA7-4ED1-BD16-19C6AB586A25}" dt="2023-09-13T16:37:31.267" v="7"/>
          <ac:picMkLst>
            <pc:docMk/>
            <pc:sldMk cId="3710183116" sldId="294"/>
            <ac:picMk id="3" creationId="{7DB30301-F72E-B1AC-A14F-A324A148E5ED}"/>
          </ac:picMkLst>
        </pc:picChg>
      </pc:sldChg>
      <pc:sldChg chg="delSp modSp add replId">
        <pc:chgData name="C Beales" userId="S::cbeales@ormistondenes.co.uk::4cac267b-7f80-4d56-b5ab-4cc546dcff74" providerId="AD" clId="Web-{EE056DF7-7CA7-4ED1-BD16-19C6AB586A25}" dt="2023-09-13T16:52:29.883" v="209" actId="20577"/>
        <pc:sldMkLst>
          <pc:docMk/>
          <pc:sldMk cId="2274512678" sldId="295"/>
        </pc:sldMkLst>
        <pc:spChg chg="mod">
          <ac:chgData name="C Beales" userId="S::cbeales@ormistondenes.co.uk::4cac267b-7f80-4d56-b5ab-4cc546dcff74" providerId="AD" clId="Web-{EE056DF7-7CA7-4ED1-BD16-19C6AB586A25}" dt="2023-09-13T16:52:29.883" v="209" actId="20577"/>
          <ac:spMkLst>
            <pc:docMk/>
            <pc:sldMk cId="2274512678" sldId="295"/>
            <ac:spMk id="5" creationId="{9990023C-6C60-0C58-8261-815CD9BC98D5}"/>
          </ac:spMkLst>
        </pc:spChg>
        <pc:spChg chg="mod">
          <ac:chgData name="C Beales" userId="S::cbeales@ormistondenes.co.uk::4cac267b-7f80-4d56-b5ab-4cc546dcff74" providerId="AD" clId="Web-{EE056DF7-7CA7-4ED1-BD16-19C6AB586A25}" dt="2023-09-13T16:43:17.338" v="122" actId="20577"/>
          <ac:spMkLst>
            <pc:docMk/>
            <pc:sldMk cId="2274512678" sldId="295"/>
            <ac:spMk id="106" creationId="{00000000-0000-0000-0000-000000000000}"/>
          </ac:spMkLst>
        </pc:spChg>
        <pc:picChg chg="del">
          <ac:chgData name="C Beales" userId="S::cbeales@ormistondenes.co.uk::4cac267b-7f80-4d56-b5ab-4cc546dcff74" providerId="AD" clId="Web-{EE056DF7-7CA7-4ED1-BD16-19C6AB586A25}" dt="2023-09-13T16:43:19.073" v="123"/>
          <ac:picMkLst>
            <pc:docMk/>
            <pc:sldMk cId="2274512678" sldId="295"/>
            <ac:picMk id="3" creationId="{7DB30301-F72E-B1AC-A14F-A324A148E5ED}"/>
          </ac:picMkLst>
        </pc:picChg>
      </pc:sldChg>
    </pc:docChg>
  </pc:docChgLst>
  <pc:docChgLst>
    <pc:chgData name="C Beales" userId="S::cbeales@ormistondenes.co.uk::4cac267b-7f80-4d56-b5ab-4cc546dcff74" providerId="AD" clId="Web-{C30BF27E-92CA-43AE-8F36-69579C73D4F1}"/>
    <pc:docChg chg="modSld">
      <pc:chgData name="C Beales" userId="S::cbeales@ormistondenes.co.uk::4cac267b-7f80-4d56-b5ab-4cc546dcff74" providerId="AD" clId="Web-{C30BF27E-92CA-43AE-8F36-69579C73D4F1}" dt="2023-09-14T10:21:28.839" v="32" actId="20577"/>
      <pc:docMkLst>
        <pc:docMk/>
      </pc:docMkLst>
      <pc:sldChg chg="modSp">
        <pc:chgData name="C Beales" userId="S::cbeales@ormistondenes.co.uk::4cac267b-7f80-4d56-b5ab-4cc546dcff74" providerId="AD" clId="Web-{C30BF27E-92CA-43AE-8F36-69579C73D4F1}" dt="2023-09-14T10:21:28.839" v="32" actId="20577"/>
        <pc:sldMkLst>
          <pc:docMk/>
          <pc:sldMk cId="3710183116" sldId="294"/>
        </pc:sldMkLst>
        <pc:spChg chg="mod">
          <ac:chgData name="C Beales" userId="S::cbeales@ormistondenes.co.uk::4cac267b-7f80-4d56-b5ab-4cc546dcff74" providerId="AD" clId="Web-{C30BF27E-92CA-43AE-8F36-69579C73D4F1}" dt="2023-09-14T10:21:28.839" v="32" actId="20577"/>
          <ac:spMkLst>
            <pc:docMk/>
            <pc:sldMk cId="3710183116" sldId="294"/>
            <ac:spMk id="5" creationId="{9990023C-6C60-0C58-8261-815CD9BC98D5}"/>
          </ac:spMkLst>
        </pc:spChg>
      </pc:sldChg>
    </pc:docChg>
  </pc:docChgLst>
  <pc:docChgLst>
    <pc:chgData name="C Beales" userId="S::cbeales@ormistondenes.co.uk::4cac267b-7f80-4d56-b5ab-4cc546dcff74" providerId="AD" clId="Web-{040C7111-C9BA-4A1E-ADFC-0B7BA2878EF6}"/>
    <pc:docChg chg="addSld modSld">
      <pc:chgData name="C Beales" userId="S::cbeales@ormistondenes.co.uk::4cac267b-7f80-4d56-b5ab-4cc546dcff74" providerId="AD" clId="Web-{040C7111-C9BA-4A1E-ADFC-0B7BA2878EF6}" dt="2023-09-13T20:42:05.741" v="224" actId="14100"/>
      <pc:docMkLst>
        <pc:docMk/>
      </pc:docMkLst>
      <pc:sldChg chg="modSp">
        <pc:chgData name="C Beales" userId="S::cbeales@ormistondenes.co.uk::4cac267b-7f80-4d56-b5ab-4cc546dcff74" providerId="AD" clId="Web-{040C7111-C9BA-4A1E-ADFC-0B7BA2878EF6}" dt="2023-09-13T20:42:05.741" v="224" actId="14100"/>
        <pc:sldMkLst>
          <pc:docMk/>
          <pc:sldMk cId="1278178604" sldId="288"/>
        </pc:sldMkLst>
        <pc:spChg chg="mod">
          <ac:chgData name="C Beales" userId="S::cbeales@ormistondenes.co.uk::4cac267b-7f80-4d56-b5ab-4cc546dcff74" providerId="AD" clId="Web-{040C7111-C9BA-4A1E-ADFC-0B7BA2878EF6}" dt="2023-09-13T20:42:05.741" v="224" actId="14100"/>
          <ac:spMkLst>
            <pc:docMk/>
            <pc:sldMk cId="1278178604" sldId="288"/>
            <ac:spMk id="3" creationId="{714A0C45-0D26-300F-183F-271C0921AF39}"/>
          </ac:spMkLst>
        </pc:spChg>
      </pc:sldChg>
      <pc:sldChg chg="modSp">
        <pc:chgData name="C Beales" userId="S::cbeales@ormistondenes.co.uk::4cac267b-7f80-4d56-b5ab-4cc546dcff74" providerId="AD" clId="Web-{040C7111-C9BA-4A1E-ADFC-0B7BA2878EF6}" dt="2023-09-13T20:01:19.824" v="54" actId="20577"/>
        <pc:sldMkLst>
          <pc:docMk/>
          <pc:sldMk cId="3710183116" sldId="294"/>
        </pc:sldMkLst>
        <pc:spChg chg="mod">
          <ac:chgData name="C Beales" userId="S::cbeales@ormistondenes.co.uk::4cac267b-7f80-4d56-b5ab-4cc546dcff74" providerId="AD" clId="Web-{040C7111-C9BA-4A1E-ADFC-0B7BA2878EF6}" dt="2023-09-13T20:01:19.824" v="54" actId="20577"/>
          <ac:spMkLst>
            <pc:docMk/>
            <pc:sldMk cId="3710183116" sldId="294"/>
            <ac:spMk id="5" creationId="{9990023C-6C60-0C58-8261-815CD9BC98D5}"/>
          </ac:spMkLst>
        </pc:spChg>
        <pc:spChg chg="mod">
          <ac:chgData name="C Beales" userId="S::cbeales@ormistondenes.co.uk::4cac267b-7f80-4d56-b5ab-4cc546dcff74" providerId="AD" clId="Web-{040C7111-C9BA-4A1E-ADFC-0B7BA2878EF6}" dt="2023-09-13T20:00:55.573" v="5"/>
          <ac:spMkLst>
            <pc:docMk/>
            <pc:sldMk cId="3710183116" sldId="294"/>
            <ac:spMk id="106" creationId="{00000000-0000-0000-0000-000000000000}"/>
          </ac:spMkLst>
        </pc:spChg>
      </pc:sldChg>
      <pc:sldChg chg="modSp">
        <pc:chgData name="C Beales" userId="S::cbeales@ormistondenes.co.uk::4cac267b-7f80-4d56-b5ab-4cc546dcff74" providerId="AD" clId="Web-{040C7111-C9BA-4A1E-ADFC-0B7BA2878EF6}" dt="2023-09-13T20:34:50.021" v="97" actId="20577"/>
        <pc:sldMkLst>
          <pc:docMk/>
          <pc:sldMk cId="2274512678" sldId="295"/>
        </pc:sldMkLst>
        <pc:spChg chg="mod">
          <ac:chgData name="C Beales" userId="S::cbeales@ormistondenes.co.uk::4cac267b-7f80-4d56-b5ab-4cc546dcff74" providerId="AD" clId="Web-{040C7111-C9BA-4A1E-ADFC-0B7BA2878EF6}" dt="2023-09-13T20:34:50.021" v="97" actId="20577"/>
          <ac:spMkLst>
            <pc:docMk/>
            <pc:sldMk cId="2274512678" sldId="295"/>
            <ac:spMk id="5" creationId="{9990023C-6C60-0C58-8261-815CD9BC98D5}"/>
          </ac:spMkLst>
        </pc:spChg>
      </pc:sldChg>
      <pc:sldChg chg="modSp add replId">
        <pc:chgData name="C Beales" userId="S::cbeales@ormistondenes.co.uk::4cac267b-7f80-4d56-b5ab-4cc546dcff74" providerId="AD" clId="Web-{040C7111-C9BA-4A1E-ADFC-0B7BA2878EF6}" dt="2023-09-13T20:41:55.913" v="223" actId="14100"/>
        <pc:sldMkLst>
          <pc:docMk/>
          <pc:sldMk cId="3946526049" sldId="296"/>
        </pc:sldMkLst>
        <pc:spChg chg="mod">
          <ac:chgData name="C Beales" userId="S::cbeales@ormistondenes.co.uk::4cac267b-7f80-4d56-b5ab-4cc546dcff74" providerId="AD" clId="Web-{040C7111-C9BA-4A1E-ADFC-0B7BA2878EF6}" dt="2023-09-13T20:40:26.690" v="105" actId="20577"/>
          <ac:spMkLst>
            <pc:docMk/>
            <pc:sldMk cId="3946526049" sldId="296"/>
            <ac:spMk id="2" creationId="{1AE143A0-5107-A6BF-9270-A7D3DA3C7689}"/>
          </ac:spMkLst>
        </pc:spChg>
        <pc:spChg chg="mod">
          <ac:chgData name="C Beales" userId="S::cbeales@ormistondenes.co.uk::4cac267b-7f80-4d56-b5ab-4cc546dcff74" providerId="AD" clId="Web-{040C7111-C9BA-4A1E-ADFC-0B7BA2878EF6}" dt="2023-09-13T20:41:55.913" v="223" actId="14100"/>
          <ac:spMkLst>
            <pc:docMk/>
            <pc:sldMk cId="3946526049" sldId="296"/>
            <ac:spMk id="3" creationId="{714A0C45-0D26-300F-183F-271C0921AF39}"/>
          </ac:spMkLst>
        </pc:spChg>
      </pc:sldChg>
    </pc:docChg>
  </pc:docChgLst>
  <pc:docChgLst>
    <pc:chgData name="C Beales" userId="S::cbeales@ormistondenes.co.uk::4cac267b-7f80-4d56-b5ab-4cc546dcff74" providerId="AD" clId="Web-{D73CFE4D-2EDF-C8F0-8BCC-3E13F47EA0D7}"/>
    <pc:docChg chg="modSld">
      <pc:chgData name="C Beales" userId="S::cbeales@ormistondenes.co.uk::4cac267b-7f80-4d56-b5ab-4cc546dcff74" providerId="AD" clId="Web-{D73CFE4D-2EDF-C8F0-8BCC-3E13F47EA0D7}" dt="2023-09-15T09:19:56.571" v="23" actId="20577"/>
      <pc:docMkLst>
        <pc:docMk/>
      </pc:docMkLst>
      <pc:sldChg chg="modSp">
        <pc:chgData name="C Beales" userId="S::cbeales@ormistondenes.co.uk::4cac267b-7f80-4d56-b5ab-4cc546dcff74" providerId="AD" clId="Web-{D73CFE4D-2EDF-C8F0-8BCC-3E13F47EA0D7}" dt="2023-09-15T09:19:56.571" v="23" actId="20577"/>
        <pc:sldMkLst>
          <pc:docMk/>
          <pc:sldMk cId="536477093" sldId="299"/>
        </pc:sldMkLst>
        <pc:spChg chg="mod">
          <ac:chgData name="C Beales" userId="S::cbeales@ormistondenes.co.uk::4cac267b-7f80-4d56-b5ab-4cc546dcff74" providerId="AD" clId="Web-{D73CFE4D-2EDF-C8F0-8BCC-3E13F47EA0D7}" dt="2023-09-15T09:19:56.571" v="23" actId="20577"/>
          <ac:spMkLst>
            <pc:docMk/>
            <pc:sldMk cId="536477093" sldId="299"/>
            <ac:spMk id="3" creationId="{714A0C45-0D26-300F-183F-271C0921AF39}"/>
          </ac:spMkLst>
        </pc:spChg>
      </pc:sldChg>
    </pc:docChg>
  </pc:docChgLst>
  <pc:docChgLst>
    <pc:chgData name="C Beales" userId="S::cbeales@ormistondenes.co.uk::4cac267b-7f80-4d56-b5ab-4cc546dcff74" providerId="AD" clId="Web-{78E6AE21-F9CE-4A23-8438-DCF1D2657BED}"/>
    <pc:docChg chg="addSld modSld">
      <pc:chgData name="C Beales" userId="S::cbeales@ormistondenes.co.uk::4cac267b-7f80-4d56-b5ab-4cc546dcff74" providerId="AD" clId="Web-{78E6AE21-F9CE-4A23-8438-DCF1D2657BED}" dt="2023-09-13T20:57:51.022" v="137"/>
      <pc:docMkLst>
        <pc:docMk/>
      </pc:docMkLst>
      <pc:sldChg chg="modSp">
        <pc:chgData name="C Beales" userId="S::cbeales@ormistondenes.co.uk::4cac267b-7f80-4d56-b5ab-4cc546dcff74" providerId="AD" clId="Web-{78E6AE21-F9CE-4A23-8438-DCF1D2657BED}" dt="2023-09-13T20:55:22.688" v="20" actId="20577"/>
        <pc:sldMkLst>
          <pc:docMk/>
          <pc:sldMk cId="2274512678" sldId="295"/>
        </pc:sldMkLst>
        <pc:spChg chg="mod">
          <ac:chgData name="C Beales" userId="S::cbeales@ormistondenes.co.uk::4cac267b-7f80-4d56-b5ab-4cc546dcff74" providerId="AD" clId="Web-{78E6AE21-F9CE-4A23-8438-DCF1D2657BED}" dt="2023-09-13T20:55:22.688" v="20" actId="20577"/>
          <ac:spMkLst>
            <pc:docMk/>
            <pc:sldMk cId="2274512678" sldId="295"/>
            <ac:spMk id="5" creationId="{9990023C-6C60-0C58-8261-815CD9BC98D5}"/>
          </ac:spMkLst>
        </pc:spChg>
      </pc:sldChg>
      <pc:sldChg chg="add">
        <pc:chgData name="C Beales" userId="S::cbeales@ormistondenes.co.uk::4cac267b-7f80-4d56-b5ab-4cc546dcff74" providerId="AD" clId="Web-{78E6AE21-F9CE-4A23-8438-DCF1D2657BED}" dt="2023-09-13T20:52:00.943" v="0"/>
        <pc:sldMkLst>
          <pc:docMk/>
          <pc:sldMk cId="1824000762" sldId="297"/>
        </pc:sldMkLst>
      </pc:sldChg>
      <pc:sldChg chg="addSp delSp modSp add replId delAnim">
        <pc:chgData name="C Beales" userId="S::cbeales@ormistondenes.co.uk::4cac267b-7f80-4d56-b5ab-4cc546dcff74" providerId="AD" clId="Web-{78E6AE21-F9CE-4A23-8438-DCF1D2657BED}" dt="2023-09-13T20:57:51.022" v="137"/>
        <pc:sldMkLst>
          <pc:docMk/>
          <pc:sldMk cId="645399719" sldId="298"/>
        </pc:sldMkLst>
        <pc:spChg chg="mod">
          <ac:chgData name="C Beales" userId="S::cbeales@ormistondenes.co.uk::4cac267b-7f80-4d56-b5ab-4cc546dcff74" providerId="AD" clId="Web-{78E6AE21-F9CE-4A23-8438-DCF1D2657BED}" dt="2023-09-13T20:56:29.253" v="28" actId="20577"/>
          <ac:spMkLst>
            <pc:docMk/>
            <pc:sldMk cId="645399719" sldId="298"/>
            <ac:spMk id="2" creationId="{CD18833A-3971-815C-E3C5-0CAFAE09A598}"/>
          </ac:spMkLst>
        </pc:spChg>
        <pc:spChg chg="add mod">
          <ac:chgData name="C Beales" userId="S::cbeales@ormistondenes.co.uk::4cac267b-7f80-4d56-b5ab-4cc546dcff74" providerId="AD" clId="Web-{78E6AE21-F9CE-4A23-8438-DCF1D2657BED}" dt="2023-09-13T20:57:51.022" v="137"/>
          <ac:spMkLst>
            <pc:docMk/>
            <pc:sldMk cId="645399719" sldId="298"/>
            <ac:spMk id="3" creationId="{CAD6C7D4-A958-5451-A964-ED766540C94D}"/>
          </ac:spMkLst>
        </pc:spChg>
        <pc:spChg chg="del">
          <ac:chgData name="C Beales" userId="S::cbeales@ormistondenes.co.uk::4cac267b-7f80-4d56-b5ab-4cc546dcff74" providerId="AD" clId="Web-{78E6AE21-F9CE-4A23-8438-DCF1D2657BED}" dt="2023-09-13T20:56:33.800" v="29"/>
          <ac:spMkLst>
            <pc:docMk/>
            <pc:sldMk cId="645399719" sldId="298"/>
            <ac:spMk id="6" creationId="{58952620-730E-5AFA-FB5F-47EB1A25158D}"/>
          </ac:spMkLst>
        </pc:spChg>
        <pc:spChg chg="mod">
          <ac:chgData name="C Beales" userId="S::cbeales@ormistondenes.co.uk::4cac267b-7f80-4d56-b5ab-4cc546dcff74" providerId="AD" clId="Web-{78E6AE21-F9CE-4A23-8438-DCF1D2657BED}" dt="2023-09-13T20:56:20.019" v="23" actId="20577"/>
          <ac:spMkLst>
            <pc:docMk/>
            <pc:sldMk cId="645399719" sldId="298"/>
            <ac:spMk id="8" creationId="{16AA7610-38B3-BE7F-C41F-D61799929248}"/>
          </ac:spMkLst>
        </pc:spChg>
        <pc:spChg chg="mod">
          <ac:chgData name="C Beales" userId="S::cbeales@ormistondenes.co.uk::4cac267b-7f80-4d56-b5ab-4cc546dcff74" providerId="AD" clId="Web-{78E6AE21-F9CE-4A23-8438-DCF1D2657BED}" dt="2023-09-13T20:56:52.535" v="34" actId="1076"/>
          <ac:spMkLst>
            <pc:docMk/>
            <pc:sldMk cId="645399719" sldId="298"/>
            <ac:spMk id="9" creationId="{5800BADA-EEF4-B2DB-FBC2-A4CFF70DA8B2}"/>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3-08-15T15:31:41.996" idx="1">
    <p:pos x="6000" y="0"/>
    <p:text>Very sharp and clear..
suggest number of DG a week/ spread across the week to drive accuracy</p:text>
  </p:cm>
  <p:cm authorId="1" dt="2023-08-21T08:26:46.584" idx="1">
    <p:pos x="349" y="836"/>
    <p:text>would be good to mention weekly goal here 
@andrew@tassomai.com you should prob have a look too!</p:text>
  </p:cm>
  <p:cm authorId="4" dt="2023-08-21T08:26:46.584" idx="1">
    <p:pos x="349" y="836"/>
    <p:text>Maybe it needs to be a whole extra screen? Perhaps an 'Implementing it with students' - You can choose to set your students a number of daily goals to complete each week, or you can let them choose how to manage their work load and ask them to complete their weekly goals instead. Weekly goals can be completed in one go or across as many days in a week as required - and are roughly the equivalent of completing 4 daily goals.</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23-08-15T15:50:54.291" idx="2">
    <p:pos x="6000" y="0"/>
    <p:text>use buzz word ' Retrieval practice'
Add something about high volume of content aligned to exam boards</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23-08-15T16:26:39.723" idx="1">
    <p:pos x="349" y="867"/>
    <p:text>Could be worth saying that Tassomai is designed to use very little of your mobile data. (This used to be a concern in the past).</p:text>
  </p:cm>
  <p:cm authorId="1" dt="2023-08-15T17:59:11.817" idx="2">
    <p:pos x="3961" y="918"/>
    <p:text>this asset now out of date :(
needs weekly goal purple bars</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23-08-15T16:25:47.875" idx="2">
    <p:pos x="349" y="836"/>
    <p:text>Can we add something like "Watch ALL our videos on our YouTube channel!".</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23-08-15T18:00:00.502" idx="3">
    <p:pos x="349" y="836"/>
    <p:text>We're writing Mai with lower case ai elsewhere.
Also I don't think we should talk about it in this way in the launch pres yet, because it's only going to be available for a really small number of students at the start of this term. For now you could just say "We're exploring how to use the power of AI to help students... visit our blog to learn more."</p:text>
  </p:cm>
  <p:cm authorId="1" dt="2023-08-15T18:00:00.502" idx="3">
    <p:pos x="349" y="836"/>
    <p:text>Agreed</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23-08-15T14:56:25.146" idx="4">
    <p:pos x="349" y="836"/>
    <p:text>I would LOVE to at least change this password to something else, given we have not yet got another solution</p:text>
  </p:cm>
  <p:cm authorId="2" dt="2023-08-15T16:44:14.164" idx="4">
    <p:pos x="349" y="936"/>
    <p:text>Can we include somewhere a link to www.tassomai.com/students to learn more.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5DAA1E-54E6-4310-ABB7-68A03F284966}" type="datetimeFigureOut">
              <a:rPr lang="en-GB" smtClean="0"/>
              <a:t>15/09/2023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EE8B84-6586-4DAF-8BAF-CF39944CC543}" type="slidenum">
              <a:rPr lang="en-GB" smtClean="0"/>
              <a:t>‹#›</a:t>
            </a:fld>
            <a:endParaRPr lang="en-GB"/>
          </a:p>
        </p:txBody>
      </p:sp>
    </p:spTree>
    <p:extLst>
      <p:ext uri="{BB962C8B-B14F-4D97-AF65-F5344CB8AC3E}">
        <p14:creationId xmlns:p14="http://schemas.microsoft.com/office/powerpoint/2010/main" val="7739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5ebb308e14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5ebb308e1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6df123706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6df12370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5f84eec719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5f84eec7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67a61a737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67a61a73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486a8f28fc_0_235:notes"/>
          <p:cNvSpPr txBox="1">
            <a:spLocks noGrp="1"/>
          </p:cNvSpPr>
          <p:nvPr>
            <p:ph type="body" idx="1"/>
          </p:nvPr>
        </p:nvSpPr>
        <p:spPr>
          <a:xfrm>
            <a:off x="679768" y="4715160"/>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a:p>
        </p:txBody>
      </p:sp>
      <p:sp>
        <p:nvSpPr>
          <p:cNvPr id="104" name="Google Shape;104;g1486a8f28fc_0_23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1569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486a8f28fc_0_235:notes"/>
          <p:cNvSpPr txBox="1">
            <a:spLocks noGrp="1"/>
          </p:cNvSpPr>
          <p:nvPr>
            <p:ph type="body" idx="1"/>
          </p:nvPr>
        </p:nvSpPr>
        <p:spPr>
          <a:xfrm>
            <a:off x="679768" y="4715160"/>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a:p>
        </p:txBody>
      </p:sp>
      <p:sp>
        <p:nvSpPr>
          <p:cNvPr id="104" name="Google Shape;104;g1486a8f28fc_0_23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229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486a8f28fc_0_235:notes"/>
          <p:cNvSpPr txBox="1">
            <a:spLocks noGrp="1"/>
          </p:cNvSpPr>
          <p:nvPr>
            <p:ph type="body" idx="1"/>
          </p:nvPr>
        </p:nvSpPr>
        <p:spPr>
          <a:xfrm>
            <a:off x="679768" y="4715160"/>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a:p>
        </p:txBody>
      </p:sp>
      <p:sp>
        <p:nvSpPr>
          <p:cNvPr id="104" name="Google Shape;104;g1486a8f28fc_0_23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4777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School offers loads of support – link to attendance/results</a:t>
            </a:r>
          </a:p>
        </p:txBody>
      </p:sp>
      <p:sp>
        <p:nvSpPr>
          <p:cNvPr id="4" name="Slide Number Placeholder 3"/>
          <p:cNvSpPr>
            <a:spLocks noGrp="1"/>
          </p:cNvSpPr>
          <p:nvPr>
            <p:ph type="sldNum" sz="quarter" idx="5"/>
          </p:nvPr>
        </p:nvSpPr>
        <p:spPr/>
        <p:txBody>
          <a:bodyPr/>
          <a:lstStyle/>
          <a:p>
            <a:fld id="{6FEE8B84-6586-4DAF-8BAF-CF39944CC543}" type="slidenum">
              <a:rPr lang="en-GB" smtClean="0"/>
              <a:t>23</a:t>
            </a:fld>
            <a:endParaRPr lang="en-GB"/>
          </a:p>
        </p:txBody>
      </p:sp>
    </p:spTree>
    <p:extLst>
      <p:ext uri="{BB962C8B-B14F-4D97-AF65-F5344CB8AC3E}">
        <p14:creationId xmlns:p14="http://schemas.microsoft.com/office/powerpoint/2010/main" val="747761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486a8f28fc_0_235:notes"/>
          <p:cNvSpPr txBox="1">
            <a:spLocks noGrp="1"/>
          </p:cNvSpPr>
          <p:nvPr>
            <p:ph type="body" idx="1"/>
          </p:nvPr>
        </p:nvSpPr>
        <p:spPr>
          <a:xfrm>
            <a:off x="679768" y="4715160"/>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a:p>
        </p:txBody>
      </p:sp>
      <p:sp>
        <p:nvSpPr>
          <p:cNvPr id="104" name="Google Shape;104;g1486a8f28fc_0_23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8510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486a8f28fc_0_235:notes"/>
          <p:cNvSpPr txBox="1">
            <a:spLocks noGrp="1"/>
          </p:cNvSpPr>
          <p:nvPr>
            <p:ph type="body" idx="1"/>
          </p:nvPr>
        </p:nvSpPr>
        <p:spPr>
          <a:xfrm>
            <a:off x="679768" y="4715160"/>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a:p>
        </p:txBody>
      </p:sp>
      <p:sp>
        <p:nvSpPr>
          <p:cNvPr id="104" name="Google Shape;104;g1486a8f28fc_0_23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545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5ebb308e14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5ebb308e1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5ebb308e14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5ebb308e1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5ebb308e14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5ebb308e1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67a61a737d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67a61a737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5ebb308e14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5ebb308e14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5f03e056d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5f03e056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5f03e056d4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5f03e056d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5f03e056d4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f03e056d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DA Logo - WHITE">
    <p:spTree>
      <p:nvGrpSpPr>
        <p:cNvPr id="1" name=""/>
        <p:cNvGrpSpPr/>
        <p:nvPr/>
      </p:nvGrpSpPr>
      <p:grpSpPr>
        <a:xfrm>
          <a:off x="0" y="0"/>
          <a:ext cx="0" cy="0"/>
          <a:chOff x="0" y="0"/>
          <a:chExt cx="0" cy="0"/>
        </a:xfrm>
      </p:grpSpPr>
      <p:sp>
        <p:nvSpPr>
          <p:cNvPr id="4" name="Rectangle 3"/>
          <p:cNvSpPr/>
          <p:nvPr userDrawn="1"/>
        </p:nvSpPr>
        <p:spPr>
          <a:xfrm>
            <a:off x="0" y="5952393"/>
            <a:ext cx="9161586"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4756" y="1375604"/>
            <a:ext cx="3544815" cy="4049249"/>
          </a:xfrm>
          <a:prstGeom prst="rect">
            <a:avLst/>
          </a:prstGeom>
        </p:spPr>
      </p:pic>
    </p:spTree>
    <p:extLst>
      <p:ext uri="{BB962C8B-B14F-4D97-AF65-F5344CB8AC3E}">
        <p14:creationId xmlns:p14="http://schemas.microsoft.com/office/powerpoint/2010/main" val="417103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6" name="Google Shape;26;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39" name="Google Shape;39;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1" name="Google Shape;41;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7" name="Google Shape;57;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6"/>
            <a:ext cx="4629150" cy="4873625"/>
          </a:xfrm>
          <a:prstGeom prst="rect">
            <a:avLst/>
          </a:prstGeom>
          <a:noFill/>
          <a:ln>
            <a:noFill/>
          </a:ln>
        </p:spPr>
      </p:sp>
      <p:sp>
        <p:nvSpPr>
          <p:cNvPr id="64" name="Google Shape;64;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DA Logo - WHITE">
  <p:cSld name="ODA Logo - WHITE">
    <p:spTree>
      <p:nvGrpSpPr>
        <p:cNvPr id="1" name="Shape 55"/>
        <p:cNvGrpSpPr/>
        <p:nvPr/>
      </p:nvGrpSpPr>
      <p:grpSpPr>
        <a:xfrm>
          <a:off x="0" y="0"/>
          <a:ext cx="0" cy="0"/>
          <a:chOff x="0" y="0"/>
          <a:chExt cx="0" cy="0"/>
        </a:xfrm>
      </p:grpSpPr>
      <p:sp>
        <p:nvSpPr>
          <p:cNvPr id="56" name="Google Shape;56;p14"/>
          <p:cNvSpPr/>
          <p:nvPr/>
        </p:nvSpPr>
        <p:spPr>
          <a:xfrm>
            <a:off x="0" y="5952393"/>
            <a:ext cx="9161700" cy="914400"/>
          </a:xfrm>
          <a:prstGeom prst="rect">
            <a:avLst/>
          </a:prstGeom>
          <a:solidFill>
            <a:schemeClr val="lt1"/>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57" name="Google Shape;57;p14"/>
          <p:cNvPicPr preferRelativeResize="0"/>
          <p:nvPr/>
        </p:nvPicPr>
        <p:blipFill rotWithShape="1">
          <a:blip r:embed="rId2">
            <a:alphaModFix/>
          </a:blip>
          <a:srcRect/>
          <a:stretch/>
        </p:blipFill>
        <p:spPr>
          <a:xfrm>
            <a:off x="2834756" y="1375605"/>
            <a:ext cx="2658612" cy="4049251"/>
          </a:xfrm>
          <a:prstGeom prst="rect">
            <a:avLst/>
          </a:prstGeom>
          <a:noFill/>
          <a:ln>
            <a:noFill/>
          </a:ln>
        </p:spPr>
      </p:pic>
    </p:spTree>
    <p:extLst>
      <p:ext uri="{BB962C8B-B14F-4D97-AF65-F5344CB8AC3E}">
        <p14:creationId xmlns:p14="http://schemas.microsoft.com/office/powerpoint/2010/main" val="262423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TEXT WHITE">
    <p:spTree>
      <p:nvGrpSpPr>
        <p:cNvPr id="1" name=""/>
        <p:cNvGrpSpPr/>
        <p:nvPr/>
      </p:nvGrpSpPr>
      <p:grpSpPr>
        <a:xfrm>
          <a:off x="0" y="0"/>
          <a:ext cx="0" cy="0"/>
          <a:chOff x="0" y="0"/>
          <a:chExt cx="0" cy="0"/>
        </a:xfrm>
      </p:grpSpPr>
      <p:sp>
        <p:nvSpPr>
          <p:cNvPr id="2" name="Title 1"/>
          <p:cNvSpPr>
            <a:spLocks noGrp="1"/>
          </p:cNvSpPr>
          <p:nvPr>
            <p:ph type="ctrTitle"/>
          </p:nvPr>
        </p:nvSpPr>
        <p:spPr>
          <a:xfrm>
            <a:off x="369278" y="378070"/>
            <a:ext cx="8414238" cy="800100"/>
          </a:xfrm>
          <a:solidFill>
            <a:schemeClr val="bg1"/>
          </a:solidFill>
          <a:ln w="19050">
            <a:solidFill>
              <a:schemeClr val="accent1"/>
            </a:solidFill>
          </a:ln>
        </p:spPr>
        <p:style>
          <a:lnRef idx="2">
            <a:schemeClr val="accent1"/>
          </a:lnRef>
          <a:fillRef idx="1">
            <a:schemeClr val="lt1"/>
          </a:fillRef>
          <a:effectRef idx="0">
            <a:schemeClr val="accent1"/>
          </a:effectRef>
          <a:fontRef idx="none"/>
        </p:style>
        <p:txBody>
          <a:bodyPr/>
          <a:lstStyle>
            <a:lvl1pPr>
              <a:defRPr sz="4400" b="0" baseline="0">
                <a:latin typeface="Garamond" panose="02020404030301010803" pitchFamily="18" charset="0"/>
              </a:defRPr>
            </a:lvl1pPr>
          </a:lstStyle>
          <a:p>
            <a:endParaRPr lang="en-US"/>
          </a:p>
        </p:txBody>
      </p:sp>
      <p:sp>
        <p:nvSpPr>
          <p:cNvPr id="4" name="Rectangle 3"/>
          <p:cNvSpPr/>
          <p:nvPr userDrawn="1"/>
        </p:nvSpPr>
        <p:spPr>
          <a:xfrm>
            <a:off x="0" y="5846886"/>
            <a:ext cx="9144000" cy="10111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2780" y="1727299"/>
            <a:ext cx="3544815" cy="4049249"/>
          </a:xfrm>
          <a:prstGeom prst="rect">
            <a:avLst/>
          </a:prstGeom>
        </p:spPr>
      </p:pic>
    </p:spTree>
    <p:extLst>
      <p:ext uri="{BB962C8B-B14F-4D97-AF65-F5344CB8AC3E}">
        <p14:creationId xmlns:p14="http://schemas.microsoft.com/office/powerpoint/2010/main" val="1532831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 WHITE">
  <p:cSld name="Title and Content - WHITE">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200" y="274637"/>
            <a:ext cx="8229600" cy="1143200"/>
          </a:xfrm>
          <a:prstGeom prst="rect">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4400"/>
              <a:buFont typeface="Garamond"/>
              <a:buNone/>
              <a:defRPr b="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457200" y="1600200"/>
            <a:ext cx="8229600" cy="4164000"/>
          </a:xfrm>
          <a:prstGeom prst="rect">
            <a:avLst/>
          </a:prstGeom>
          <a:noFill/>
          <a:ln>
            <a:noFill/>
          </a:ln>
        </p:spPr>
        <p:txBody>
          <a:bodyPr spcFirstLastPara="1" wrap="square" lIns="91425" tIns="45700" rIns="91425" bIns="45700" anchor="t" anchorCtr="0">
            <a:normAutofit/>
          </a:bodyPr>
          <a:lstStyle>
            <a:lvl1pPr marL="457189" lvl="0" indent="-304793" algn="l" rtl="0">
              <a:lnSpc>
                <a:spcPct val="100000"/>
              </a:lnSpc>
              <a:spcBef>
                <a:spcPts val="240"/>
              </a:spcBef>
              <a:spcAft>
                <a:spcPts val="0"/>
              </a:spcAft>
              <a:buClr>
                <a:schemeClr val="dk1"/>
              </a:buClr>
              <a:buSzPts val="1200"/>
              <a:buChar char="•"/>
              <a:defRPr sz="1200">
                <a:latin typeface="Calibri"/>
                <a:ea typeface="Calibri"/>
                <a:cs typeface="Calibri"/>
                <a:sym typeface="Calibri"/>
              </a:defRPr>
            </a:lvl1pPr>
            <a:lvl2pPr marL="914378" lvl="1" indent="-304793" algn="l" rtl="0">
              <a:lnSpc>
                <a:spcPct val="100000"/>
              </a:lnSpc>
              <a:spcBef>
                <a:spcPts val="240"/>
              </a:spcBef>
              <a:spcAft>
                <a:spcPts val="0"/>
              </a:spcAft>
              <a:buClr>
                <a:schemeClr val="dk1"/>
              </a:buClr>
              <a:buSzPts val="1200"/>
              <a:buChar char="⮚"/>
              <a:defRPr sz="1200">
                <a:latin typeface="Calibri"/>
                <a:ea typeface="Calibri"/>
                <a:cs typeface="Calibri"/>
                <a:sym typeface="Calibri"/>
              </a:defRPr>
            </a:lvl2pPr>
            <a:lvl3pPr marL="1371566" lvl="2" indent="-304793" algn="l" rtl="0">
              <a:lnSpc>
                <a:spcPct val="100000"/>
              </a:lnSpc>
              <a:spcBef>
                <a:spcPts val="240"/>
              </a:spcBef>
              <a:spcAft>
                <a:spcPts val="0"/>
              </a:spcAft>
              <a:buClr>
                <a:schemeClr val="dk1"/>
              </a:buClr>
              <a:buSzPts val="1200"/>
              <a:buChar char="o"/>
              <a:defRPr sz="1200">
                <a:latin typeface="Calibri"/>
                <a:ea typeface="Calibri"/>
                <a:cs typeface="Calibri"/>
                <a:sym typeface="Calibri"/>
              </a:defRPr>
            </a:lvl3pPr>
            <a:lvl4pPr marL="1828754" lvl="3" indent="-304793" algn="l" rtl="0">
              <a:lnSpc>
                <a:spcPct val="100000"/>
              </a:lnSpc>
              <a:spcBef>
                <a:spcPts val="240"/>
              </a:spcBef>
              <a:spcAft>
                <a:spcPts val="0"/>
              </a:spcAft>
              <a:buClr>
                <a:schemeClr val="dk1"/>
              </a:buClr>
              <a:buSzPts val="1200"/>
              <a:buChar char="–"/>
              <a:defRPr sz="1200">
                <a:latin typeface="Calibri"/>
                <a:ea typeface="Calibri"/>
                <a:cs typeface="Calibri"/>
                <a:sym typeface="Calibri"/>
              </a:defRPr>
            </a:lvl4pPr>
            <a:lvl5pPr marL="2285943" lvl="4" indent="-304793" algn="l" rtl="0">
              <a:lnSpc>
                <a:spcPct val="100000"/>
              </a:lnSpc>
              <a:spcBef>
                <a:spcPts val="240"/>
              </a:spcBef>
              <a:spcAft>
                <a:spcPts val="0"/>
              </a:spcAft>
              <a:buClr>
                <a:schemeClr val="dk1"/>
              </a:buClr>
              <a:buSzPts val="1200"/>
              <a:buChar char="»"/>
              <a:defRPr sz="1200">
                <a:latin typeface="Calibri"/>
                <a:ea typeface="Calibri"/>
                <a:cs typeface="Calibri"/>
                <a:sym typeface="Calibri"/>
              </a:defRPr>
            </a:lvl5pPr>
            <a:lvl6pPr marL="2743132" lvl="5" indent="-342892" algn="l" rtl="0">
              <a:lnSpc>
                <a:spcPct val="100000"/>
              </a:lnSpc>
              <a:spcBef>
                <a:spcPts val="360"/>
              </a:spcBef>
              <a:spcAft>
                <a:spcPts val="0"/>
              </a:spcAft>
              <a:buClr>
                <a:schemeClr val="dk1"/>
              </a:buClr>
              <a:buSzPts val="1800"/>
              <a:buChar char="•"/>
              <a:defRPr/>
            </a:lvl6pPr>
            <a:lvl7pPr marL="3200320" lvl="6" indent="-342892" algn="l" rtl="0">
              <a:lnSpc>
                <a:spcPct val="100000"/>
              </a:lnSpc>
              <a:spcBef>
                <a:spcPts val="360"/>
              </a:spcBef>
              <a:spcAft>
                <a:spcPts val="0"/>
              </a:spcAft>
              <a:buClr>
                <a:schemeClr val="dk1"/>
              </a:buClr>
              <a:buSzPts val="1800"/>
              <a:buChar char="•"/>
              <a:defRPr/>
            </a:lvl7pPr>
            <a:lvl8pPr marL="3657509" lvl="7" indent="-342892" algn="l" rtl="0">
              <a:lnSpc>
                <a:spcPct val="100000"/>
              </a:lnSpc>
              <a:spcBef>
                <a:spcPts val="360"/>
              </a:spcBef>
              <a:spcAft>
                <a:spcPts val="0"/>
              </a:spcAft>
              <a:buClr>
                <a:schemeClr val="dk1"/>
              </a:buClr>
              <a:buSzPts val="1800"/>
              <a:buChar char="•"/>
              <a:defRPr/>
            </a:lvl8pPr>
            <a:lvl9pPr marL="4114697" lvl="8" indent="-342892" algn="l" rtl="0">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39263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1"/>
        <p:cNvGrpSpPr/>
        <p:nvPr/>
      </p:nvGrpSpPr>
      <p:grpSpPr>
        <a:xfrm>
          <a:off x="0" y="0"/>
          <a:ext cx="0" cy="0"/>
          <a:chOff x="0" y="0"/>
          <a:chExt cx="0" cy="0"/>
        </a:xfrm>
      </p:grpSpPr>
      <p:sp>
        <p:nvSpPr>
          <p:cNvPr id="62" name="Google Shape;62;p16"/>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3" name="Google Shape;63;p16"/>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 name="Google Shape;64;p1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lnSpcReduction="10000"/>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93047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628650" y="365125"/>
            <a:ext cx="78867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7"/>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rmAutofit/>
          </a:bodyPr>
          <a:lstStyle>
            <a:lvl1pPr marL="457189" lvl="0" indent="-317492" algn="l" rtl="0">
              <a:lnSpc>
                <a:spcPct val="90000"/>
              </a:lnSpc>
              <a:spcBef>
                <a:spcPts val="800"/>
              </a:spcBef>
              <a:spcAft>
                <a:spcPts val="0"/>
              </a:spcAft>
              <a:buClr>
                <a:schemeClr val="dk1"/>
              </a:buClr>
              <a:buSzPts val="1400"/>
              <a:buChar char="•"/>
              <a:defRPr/>
            </a:lvl1pPr>
            <a:lvl2pPr marL="914378" lvl="1" indent="-317492" algn="l" rtl="0">
              <a:lnSpc>
                <a:spcPct val="90000"/>
              </a:lnSpc>
              <a:spcBef>
                <a:spcPts val="400"/>
              </a:spcBef>
              <a:spcAft>
                <a:spcPts val="0"/>
              </a:spcAft>
              <a:buClr>
                <a:schemeClr val="dk1"/>
              </a:buClr>
              <a:buSzPts val="1400"/>
              <a:buChar char="•"/>
              <a:defRPr/>
            </a:lvl2pPr>
            <a:lvl3pPr marL="1371566" lvl="2" indent="-317492" algn="l" rtl="0">
              <a:lnSpc>
                <a:spcPct val="90000"/>
              </a:lnSpc>
              <a:spcBef>
                <a:spcPts val="400"/>
              </a:spcBef>
              <a:spcAft>
                <a:spcPts val="0"/>
              </a:spcAft>
              <a:buClr>
                <a:schemeClr val="dk1"/>
              </a:buClr>
              <a:buSzPts val="1400"/>
              <a:buChar char="•"/>
              <a:defRPr/>
            </a:lvl3pPr>
            <a:lvl4pPr marL="1828754" lvl="3" indent="-317492" algn="l" rtl="0">
              <a:lnSpc>
                <a:spcPct val="90000"/>
              </a:lnSpc>
              <a:spcBef>
                <a:spcPts val="400"/>
              </a:spcBef>
              <a:spcAft>
                <a:spcPts val="0"/>
              </a:spcAft>
              <a:buClr>
                <a:schemeClr val="dk1"/>
              </a:buClr>
              <a:buSzPts val="1400"/>
              <a:buChar char="•"/>
              <a:defRPr/>
            </a:lvl4pPr>
            <a:lvl5pPr marL="2285943" lvl="4" indent="-317492" algn="l" rtl="0">
              <a:lnSpc>
                <a:spcPct val="90000"/>
              </a:lnSpc>
              <a:spcBef>
                <a:spcPts val="400"/>
              </a:spcBef>
              <a:spcAft>
                <a:spcPts val="0"/>
              </a:spcAft>
              <a:buClr>
                <a:schemeClr val="dk1"/>
              </a:buClr>
              <a:buSzPts val="1400"/>
              <a:buChar char="•"/>
              <a:defRPr/>
            </a:lvl5pPr>
            <a:lvl6pPr marL="2743132" lvl="5" indent="-317492" algn="l" rtl="0">
              <a:lnSpc>
                <a:spcPct val="90000"/>
              </a:lnSpc>
              <a:spcBef>
                <a:spcPts val="400"/>
              </a:spcBef>
              <a:spcAft>
                <a:spcPts val="0"/>
              </a:spcAft>
              <a:buClr>
                <a:schemeClr val="dk1"/>
              </a:buClr>
              <a:buSzPts val="1400"/>
              <a:buChar char="•"/>
              <a:defRPr/>
            </a:lvl6pPr>
            <a:lvl7pPr marL="3200320" lvl="6" indent="-317492" algn="l" rtl="0">
              <a:lnSpc>
                <a:spcPct val="90000"/>
              </a:lnSpc>
              <a:spcBef>
                <a:spcPts val="400"/>
              </a:spcBef>
              <a:spcAft>
                <a:spcPts val="0"/>
              </a:spcAft>
              <a:buClr>
                <a:schemeClr val="dk1"/>
              </a:buClr>
              <a:buSzPts val="1400"/>
              <a:buChar char="•"/>
              <a:defRPr/>
            </a:lvl7pPr>
            <a:lvl8pPr marL="3657509" lvl="7" indent="-317492" algn="l" rtl="0">
              <a:lnSpc>
                <a:spcPct val="90000"/>
              </a:lnSpc>
              <a:spcBef>
                <a:spcPts val="400"/>
              </a:spcBef>
              <a:spcAft>
                <a:spcPts val="0"/>
              </a:spcAft>
              <a:buClr>
                <a:schemeClr val="dk1"/>
              </a:buClr>
              <a:buSzPts val="1400"/>
              <a:buChar char="•"/>
              <a:defRPr/>
            </a:lvl8pPr>
            <a:lvl9pPr marL="4114697" lvl="8" indent="-317492" algn="l" rtl="0">
              <a:lnSpc>
                <a:spcPct val="90000"/>
              </a:lnSpc>
              <a:spcBef>
                <a:spcPts val="400"/>
              </a:spcBef>
              <a:spcAft>
                <a:spcPts val="0"/>
              </a:spcAft>
              <a:buClr>
                <a:schemeClr val="dk1"/>
              </a:buClr>
              <a:buSzPts val="1400"/>
              <a:buChar char="•"/>
              <a:defRPr/>
            </a:lvl9pPr>
          </a:lstStyle>
          <a:p>
            <a:endParaRPr/>
          </a:p>
        </p:txBody>
      </p:sp>
      <p:sp>
        <p:nvSpPr>
          <p:cNvPr id="68" name="Google Shape;68;p17"/>
          <p:cNvSpPr txBox="1">
            <a:spLocks noGrp="1"/>
          </p:cNvSpPr>
          <p:nvPr>
            <p:ph type="dt" idx="10"/>
          </p:nvPr>
        </p:nvSpPr>
        <p:spPr>
          <a:xfrm>
            <a:off x="628650" y="6356351"/>
            <a:ext cx="20574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9" name="Google Shape;69;p17"/>
          <p:cNvSpPr txBox="1">
            <a:spLocks noGrp="1"/>
          </p:cNvSpPr>
          <p:nvPr>
            <p:ph type="ftr" idx="11"/>
          </p:nvPr>
        </p:nvSpPr>
        <p:spPr>
          <a:xfrm>
            <a:off x="3028950" y="6356351"/>
            <a:ext cx="30861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70" name="Google Shape;70;p17"/>
          <p:cNvSpPr txBox="1">
            <a:spLocks noGrp="1"/>
          </p:cNvSpPr>
          <p:nvPr>
            <p:ph type="sldNum" idx="12"/>
          </p:nvPr>
        </p:nvSpPr>
        <p:spPr>
          <a:xfrm>
            <a:off x="6457950" y="6356351"/>
            <a:ext cx="20574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98053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Welcome TEXT WHITE">
  <p:cSld name="Welcome TEXT WHITE">
    <p:spTree>
      <p:nvGrpSpPr>
        <p:cNvPr id="1" name="Shape 71"/>
        <p:cNvGrpSpPr/>
        <p:nvPr/>
      </p:nvGrpSpPr>
      <p:grpSpPr>
        <a:xfrm>
          <a:off x="0" y="0"/>
          <a:ext cx="0" cy="0"/>
          <a:chOff x="0" y="0"/>
          <a:chExt cx="0" cy="0"/>
        </a:xfrm>
      </p:grpSpPr>
      <p:sp>
        <p:nvSpPr>
          <p:cNvPr id="72" name="Google Shape;72;p18"/>
          <p:cNvSpPr txBox="1">
            <a:spLocks noGrp="1"/>
          </p:cNvSpPr>
          <p:nvPr>
            <p:ph type="ctrTitle"/>
          </p:nvPr>
        </p:nvSpPr>
        <p:spPr>
          <a:xfrm>
            <a:off x="369278" y="378069"/>
            <a:ext cx="8414100" cy="8000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4400"/>
              <a:buFont typeface="Garamond"/>
              <a:buNone/>
              <a:defRPr sz="4400" b="0">
                <a:latin typeface="Garamond"/>
                <a:ea typeface="Garamond"/>
                <a:cs typeface="Garamond"/>
                <a:sym typeface="Garamon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p18"/>
          <p:cNvSpPr/>
          <p:nvPr/>
        </p:nvSpPr>
        <p:spPr>
          <a:xfrm>
            <a:off x="0" y="5846885"/>
            <a:ext cx="9144000" cy="1011200"/>
          </a:xfrm>
          <a:prstGeom prst="rect">
            <a:avLst/>
          </a:prstGeom>
          <a:solidFill>
            <a:schemeClr val="lt1"/>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pic>
        <p:nvPicPr>
          <p:cNvPr id="74" name="Google Shape;74;p18"/>
          <p:cNvPicPr preferRelativeResize="0"/>
          <p:nvPr/>
        </p:nvPicPr>
        <p:blipFill rotWithShape="1">
          <a:blip r:embed="rId2">
            <a:alphaModFix/>
          </a:blip>
          <a:srcRect/>
          <a:stretch/>
        </p:blipFill>
        <p:spPr>
          <a:xfrm>
            <a:off x="2812780" y="1727298"/>
            <a:ext cx="2658612" cy="4049251"/>
          </a:xfrm>
          <a:prstGeom prst="rect">
            <a:avLst/>
          </a:prstGeom>
          <a:noFill/>
          <a:ln>
            <a:noFill/>
          </a:ln>
        </p:spPr>
      </p:pic>
    </p:spTree>
    <p:extLst>
      <p:ext uri="{BB962C8B-B14F-4D97-AF65-F5344CB8AC3E}">
        <p14:creationId xmlns:p14="http://schemas.microsoft.com/office/powerpoint/2010/main" val="2920916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resentation Watermark - WHITE">
  <p:cSld name="Presentation Watermark - WHITE">
    <p:spTree>
      <p:nvGrpSpPr>
        <p:cNvPr id="1" name="Shape 75"/>
        <p:cNvGrpSpPr/>
        <p:nvPr/>
      </p:nvGrpSpPr>
      <p:grpSpPr>
        <a:xfrm>
          <a:off x="0" y="0"/>
          <a:ext cx="0" cy="0"/>
          <a:chOff x="0" y="0"/>
          <a:chExt cx="0" cy="0"/>
        </a:xfrm>
      </p:grpSpPr>
      <p:pic>
        <p:nvPicPr>
          <p:cNvPr id="76" name="Google Shape;76;p19"/>
          <p:cNvPicPr preferRelativeResize="0"/>
          <p:nvPr/>
        </p:nvPicPr>
        <p:blipFill rotWithShape="1">
          <a:blip r:embed="rId2">
            <a:alphaModFix/>
          </a:blip>
          <a:srcRect/>
          <a:stretch/>
        </p:blipFill>
        <p:spPr>
          <a:xfrm>
            <a:off x="6033053" y="5953540"/>
            <a:ext cx="3153810" cy="977365"/>
          </a:xfrm>
          <a:prstGeom prst="rect">
            <a:avLst/>
          </a:prstGeom>
          <a:noFill/>
          <a:ln>
            <a:noFill/>
          </a:ln>
        </p:spPr>
      </p:pic>
      <p:pic>
        <p:nvPicPr>
          <p:cNvPr id="77" name="Google Shape;77;p19"/>
          <p:cNvPicPr preferRelativeResize="0"/>
          <p:nvPr/>
        </p:nvPicPr>
        <p:blipFill rotWithShape="1">
          <a:blip r:embed="rId3">
            <a:alphaModFix/>
          </a:blip>
          <a:srcRect/>
          <a:stretch/>
        </p:blipFill>
        <p:spPr>
          <a:xfrm rot="735975">
            <a:off x="4968538" y="-854086"/>
            <a:ext cx="4216237" cy="7363796"/>
          </a:xfrm>
          <a:prstGeom prst="rect">
            <a:avLst/>
          </a:prstGeom>
          <a:noFill/>
          <a:ln>
            <a:noFill/>
          </a:ln>
        </p:spPr>
      </p:pic>
      <p:sp>
        <p:nvSpPr>
          <p:cNvPr id="78" name="Google Shape;78;p19"/>
          <p:cNvSpPr txBox="1">
            <a:spLocks noGrp="1"/>
          </p:cNvSpPr>
          <p:nvPr>
            <p:ph type="ctrTitle"/>
          </p:nvPr>
        </p:nvSpPr>
        <p:spPr>
          <a:xfrm>
            <a:off x="596348" y="660400"/>
            <a:ext cx="7772400" cy="14700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4400"/>
              <a:buFont typeface="Garamond"/>
              <a:buNone/>
              <a:defRPr sz="4400" b="0">
                <a:latin typeface="Garamond"/>
                <a:ea typeface="Garamond"/>
                <a:cs typeface="Garamond"/>
                <a:sym typeface="Garamon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9"/>
          <p:cNvSpPr txBox="1">
            <a:spLocks noGrp="1"/>
          </p:cNvSpPr>
          <p:nvPr>
            <p:ph type="subTitle" idx="1"/>
          </p:nvPr>
        </p:nvSpPr>
        <p:spPr>
          <a:xfrm>
            <a:off x="1371600" y="2295939"/>
            <a:ext cx="6400800" cy="17528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lvl1pPr lvl="0" algn="ctr" rtl="0">
              <a:lnSpc>
                <a:spcPct val="100000"/>
              </a:lnSpc>
              <a:spcBef>
                <a:spcPts val="480"/>
              </a:spcBef>
              <a:spcAft>
                <a:spcPts val="0"/>
              </a:spcAft>
              <a:buClr>
                <a:schemeClr val="dk2"/>
              </a:buClr>
              <a:buSzPts val="2400"/>
              <a:buNone/>
              <a:defRPr sz="2400">
                <a:solidFill>
                  <a:schemeClr val="dk2"/>
                </a:solidFill>
                <a:latin typeface="Garamond"/>
                <a:ea typeface="Garamond"/>
                <a:cs typeface="Garamond"/>
                <a:sym typeface="Garamond"/>
              </a:defRPr>
            </a:lvl1pPr>
            <a:lvl2pPr lvl="1" algn="ctr" rtl="0">
              <a:lnSpc>
                <a:spcPct val="100000"/>
              </a:lnSpc>
              <a:spcBef>
                <a:spcPts val="560"/>
              </a:spcBef>
              <a:spcAft>
                <a:spcPts val="0"/>
              </a:spcAft>
              <a:buClr>
                <a:srgbClr val="888888"/>
              </a:buClr>
              <a:buSzPts val="28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Clr>
                <a:srgbClr val="888888"/>
              </a:buClr>
              <a:buSzPts val="2000"/>
              <a:buNone/>
              <a:defRPr>
                <a:solidFill>
                  <a:srgbClr val="888888"/>
                </a:solidFill>
              </a:defRPr>
            </a:lvl4pPr>
            <a:lvl5pPr lvl="4" algn="ctr" rtl="0">
              <a:lnSpc>
                <a:spcPct val="100000"/>
              </a:lnSpc>
              <a:spcBef>
                <a:spcPts val="280"/>
              </a:spcBef>
              <a:spcAft>
                <a:spcPts val="0"/>
              </a:spcAft>
              <a:buClr>
                <a:srgbClr val="888888"/>
              </a:buClr>
              <a:buSzPts val="14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2924376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with Logos - WHITE">
  <p:cSld name="Blank with Logos - WHITE">
    <p:spTree>
      <p:nvGrpSpPr>
        <p:cNvPr id="1" name="Shape 80"/>
        <p:cNvGrpSpPr/>
        <p:nvPr/>
      </p:nvGrpSpPr>
      <p:grpSpPr>
        <a:xfrm>
          <a:off x="0" y="0"/>
          <a:ext cx="0" cy="0"/>
          <a:chOff x="0" y="0"/>
          <a:chExt cx="0" cy="0"/>
        </a:xfrm>
      </p:grpSpPr>
    </p:spTree>
    <p:extLst>
      <p:ext uri="{BB962C8B-B14F-4D97-AF65-F5344CB8AC3E}">
        <p14:creationId xmlns:p14="http://schemas.microsoft.com/office/powerpoint/2010/main" val="1489594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order and Logos - WHITE">
  <p:cSld name="Border and Logos - WHITE">
    <p:spTree>
      <p:nvGrpSpPr>
        <p:cNvPr id="1" name="Shape 81"/>
        <p:cNvGrpSpPr/>
        <p:nvPr/>
      </p:nvGrpSpPr>
      <p:grpSpPr>
        <a:xfrm>
          <a:off x="0" y="0"/>
          <a:ext cx="0" cy="0"/>
          <a:chOff x="0" y="0"/>
          <a:chExt cx="0" cy="0"/>
        </a:xfrm>
      </p:grpSpPr>
      <p:sp>
        <p:nvSpPr>
          <p:cNvPr id="82" name="Google Shape;82;p21"/>
          <p:cNvSpPr/>
          <p:nvPr/>
        </p:nvSpPr>
        <p:spPr>
          <a:xfrm>
            <a:off x="304800" y="266700"/>
            <a:ext cx="8541900" cy="5509200"/>
          </a:xfrm>
          <a:prstGeom prst="rect">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Tree>
    <p:extLst>
      <p:ext uri="{BB962C8B-B14F-4D97-AF65-F5344CB8AC3E}">
        <p14:creationId xmlns:p14="http://schemas.microsoft.com/office/powerpoint/2010/main" val="4044365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1">
  <p:cSld name="Picture with Caption 1">
    <p:spTree>
      <p:nvGrpSpPr>
        <p:cNvPr id="1" name="Shape 83"/>
        <p:cNvGrpSpPr/>
        <p:nvPr/>
      </p:nvGrpSpPr>
      <p:grpSpPr>
        <a:xfrm>
          <a:off x="0" y="0"/>
          <a:ext cx="0" cy="0"/>
          <a:chOff x="0" y="0"/>
          <a:chExt cx="0" cy="0"/>
        </a:xfrm>
      </p:grpSpPr>
      <p:sp>
        <p:nvSpPr>
          <p:cNvPr id="84" name="Google Shape;84;p22"/>
          <p:cNvSpPr>
            <a:spLocks noGrp="1"/>
          </p:cNvSpPr>
          <p:nvPr>
            <p:ph type="pic" idx="2"/>
          </p:nvPr>
        </p:nvSpPr>
        <p:spPr>
          <a:xfrm>
            <a:off x="4735349" y="1733265"/>
            <a:ext cx="3780000" cy="4442400"/>
          </a:xfrm>
          <a:prstGeom prst="rect">
            <a:avLst/>
          </a:prstGeom>
          <a:noFill/>
          <a:ln>
            <a:noFill/>
          </a:ln>
        </p:spPr>
      </p:sp>
      <p:sp>
        <p:nvSpPr>
          <p:cNvPr id="85" name="Google Shape;85;p22"/>
          <p:cNvSpPr txBox="1">
            <a:spLocks noGrp="1"/>
          </p:cNvSpPr>
          <p:nvPr>
            <p:ph type="body" idx="1"/>
          </p:nvPr>
        </p:nvSpPr>
        <p:spPr>
          <a:xfrm>
            <a:off x="628650" y="1733265"/>
            <a:ext cx="3780000" cy="4443600"/>
          </a:xfrm>
          <a:prstGeom prst="rect">
            <a:avLst/>
          </a:prstGeom>
          <a:noFill/>
          <a:ln>
            <a:noFill/>
          </a:ln>
        </p:spPr>
        <p:txBody>
          <a:bodyPr spcFirstLastPara="1" wrap="square" lIns="34275" tIns="34275" rIns="34275" bIns="34275" anchor="t" anchorCtr="0">
            <a:normAutofit/>
          </a:bodyPr>
          <a:lstStyle>
            <a:lvl1pPr marL="457189" lvl="0" indent="-336542" algn="l" rtl="0">
              <a:lnSpc>
                <a:spcPct val="90000"/>
              </a:lnSpc>
              <a:spcBef>
                <a:spcPts val="1100"/>
              </a:spcBef>
              <a:spcAft>
                <a:spcPts val="0"/>
              </a:spcAft>
              <a:buClr>
                <a:srgbClr val="A6A6A6"/>
              </a:buClr>
              <a:buSzPts val="1700"/>
              <a:buFont typeface="Arial"/>
              <a:buChar char="▪"/>
              <a:defRPr sz="1700">
                <a:solidFill>
                  <a:srgbClr val="002060"/>
                </a:solidFill>
                <a:latin typeface="Arial"/>
                <a:ea typeface="Arial"/>
                <a:cs typeface="Arial"/>
                <a:sym typeface="Arial"/>
              </a:defRPr>
            </a:lvl1pPr>
            <a:lvl2pPr marL="914378" lvl="1" indent="-336542" algn="l" rtl="0">
              <a:lnSpc>
                <a:spcPct val="90000"/>
              </a:lnSpc>
              <a:spcBef>
                <a:spcPts val="1100"/>
              </a:spcBef>
              <a:spcAft>
                <a:spcPts val="0"/>
              </a:spcAft>
              <a:buClr>
                <a:srgbClr val="A6A6A6"/>
              </a:buClr>
              <a:buSzPts val="1700"/>
              <a:buFont typeface="Arial"/>
              <a:buChar char="▪"/>
              <a:defRPr sz="1700">
                <a:solidFill>
                  <a:srgbClr val="002060"/>
                </a:solidFill>
                <a:latin typeface="Arial"/>
                <a:ea typeface="Arial"/>
                <a:cs typeface="Arial"/>
                <a:sym typeface="Arial"/>
              </a:defRPr>
            </a:lvl2pPr>
            <a:lvl3pPr marL="1371566" lvl="2" indent="-336542" algn="l" rtl="0">
              <a:lnSpc>
                <a:spcPct val="90000"/>
              </a:lnSpc>
              <a:spcBef>
                <a:spcPts val="1100"/>
              </a:spcBef>
              <a:spcAft>
                <a:spcPts val="0"/>
              </a:spcAft>
              <a:buClr>
                <a:srgbClr val="A6A6A6"/>
              </a:buClr>
              <a:buSzPts val="1700"/>
              <a:buFont typeface="Arial"/>
              <a:buChar char="▪"/>
              <a:defRPr sz="1700">
                <a:solidFill>
                  <a:srgbClr val="002060"/>
                </a:solidFill>
                <a:latin typeface="Arial"/>
                <a:ea typeface="Arial"/>
                <a:cs typeface="Arial"/>
                <a:sym typeface="Arial"/>
              </a:defRPr>
            </a:lvl3pPr>
            <a:lvl4pPr marL="1828754" lvl="3" indent="-336542" algn="l" rtl="0">
              <a:lnSpc>
                <a:spcPct val="90000"/>
              </a:lnSpc>
              <a:spcBef>
                <a:spcPts val="1100"/>
              </a:spcBef>
              <a:spcAft>
                <a:spcPts val="0"/>
              </a:spcAft>
              <a:buClr>
                <a:srgbClr val="A6A6A6"/>
              </a:buClr>
              <a:buSzPts val="1700"/>
              <a:buFont typeface="Arial"/>
              <a:buChar char="▪"/>
              <a:defRPr sz="1700">
                <a:solidFill>
                  <a:srgbClr val="002060"/>
                </a:solidFill>
                <a:latin typeface="Arial"/>
                <a:ea typeface="Arial"/>
                <a:cs typeface="Arial"/>
                <a:sym typeface="Arial"/>
              </a:defRPr>
            </a:lvl4pPr>
            <a:lvl5pPr marL="2285943" lvl="4" indent="-336542" algn="l" rtl="0">
              <a:lnSpc>
                <a:spcPct val="90000"/>
              </a:lnSpc>
              <a:spcBef>
                <a:spcPts val="1100"/>
              </a:spcBef>
              <a:spcAft>
                <a:spcPts val="0"/>
              </a:spcAft>
              <a:buClr>
                <a:srgbClr val="A6A6A6"/>
              </a:buClr>
              <a:buSzPts val="1700"/>
              <a:buFont typeface="Arial"/>
              <a:buChar char="▪"/>
              <a:defRPr sz="1700">
                <a:solidFill>
                  <a:srgbClr val="002060"/>
                </a:solidFill>
                <a:latin typeface="Arial"/>
                <a:ea typeface="Arial"/>
                <a:cs typeface="Arial"/>
                <a:sym typeface="Arial"/>
              </a:defRPr>
            </a:lvl5pPr>
            <a:lvl6pPr marL="2743132" lvl="5" indent="-317492" algn="l" rtl="0">
              <a:lnSpc>
                <a:spcPct val="90000"/>
              </a:lnSpc>
              <a:spcBef>
                <a:spcPts val="800"/>
              </a:spcBef>
              <a:spcAft>
                <a:spcPts val="0"/>
              </a:spcAft>
              <a:buClr>
                <a:srgbClr val="000000"/>
              </a:buClr>
              <a:buSzPts val="1400"/>
              <a:buChar char="•"/>
              <a:defRPr/>
            </a:lvl6pPr>
            <a:lvl7pPr marL="3200320" lvl="6" indent="-317492" algn="l" rtl="0">
              <a:lnSpc>
                <a:spcPct val="90000"/>
              </a:lnSpc>
              <a:spcBef>
                <a:spcPts val="800"/>
              </a:spcBef>
              <a:spcAft>
                <a:spcPts val="0"/>
              </a:spcAft>
              <a:buClr>
                <a:srgbClr val="000000"/>
              </a:buClr>
              <a:buSzPts val="1400"/>
              <a:buChar char="•"/>
              <a:defRPr/>
            </a:lvl7pPr>
            <a:lvl8pPr marL="3657509" lvl="7" indent="-317492" algn="l" rtl="0">
              <a:lnSpc>
                <a:spcPct val="90000"/>
              </a:lnSpc>
              <a:spcBef>
                <a:spcPts val="800"/>
              </a:spcBef>
              <a:spcAft>
                <a:spcPts val="0"/>
              </a:spcAft>
              <a:buClr>
                <a:srgbClr val="000000"/>
              </a:buClr>
              <a:buSzPts val="1400"/>
              <a:buChar char="•"/>
              <a:defRPr/>
            </a:lvl8pPr>
            <a:lvl9pPr marL="4114697" lvl="8" indent="-317492" algn="l" rtl="0">
              <a:lnSpc>
                <a:spcPct val="90000"/>
              </a:lnSpc>
              <a:spcBef>
                <a:spcPts val="800"/>
              </a:spcBef>
              <a:spcAft>
                <a:spcPts val="0"/>
              </a:spcAft>
              <a:buClr>
                <a:srgbClr val="000000"/>
              </a:buClr>
              <a:buSzPts val="1400"/>
              <a:buChar char="•"/>
              <a:defRPr/>
            </a:lvl9pPr>
          </a:lstStyle>
          <a:p>
            <a:endParaRPr/>
          </a:p>
        </p:txBody>
      </p:sp>
      <p:sp>
        <p:nvSpPr>
          <p:cNvPr id="86" name="Google Shape;86;p22"/>
          <p:cNvSpPr txBox="1">
            <a:spLocks noGrp="1"/>
          </p:cNvSpPr>
          <p:nvPr>
            <p:ph type="title"/>
          </p:nvPr>
        </p:nvSpPr>
        <p:spPr>
          <a:xfrm>
            <a:off x="2398593" y="428548"/>
            <a:ext cx="6117000" cy="1066400"/>
          </a:xfrm>
          <a:prstGeom prst="rect">
            <a:avLst/>
          </a:prstGeom>
          <a:noFill/>
          <a:ln>
            <a:noFill/>
          </a:ln>
        </p:spPr>
        <p:txBody>
          <a:bodyPr spcFirstLastPara="1" wrap="square" lIns="34275" tIns="34275" rIns="34275" bIns="34275" anchor="t" anchorCtr="0">
            <a:normAutofit/>
          </a:bodyPr>
          <a:lstStyle>
            <a:lvl1pPr lvl="0" algn="l" rtl="0">
              <a:lnSpc>
                <a:spcPct val="90000"/>
              </a:lnSpc>
              <a:spcBef>
                <a:spcPts val="0"/>
              </a:spcBef>
              <a:spcAft>
                <a:spcPts val="0"/>
              </a:spcAft>
              <a:buClr>
                <a:srgbClr val="002060"/>
              </a:buClr>
              <a:buSzPts val="2700"/>
              <a:buFont typeface="Arial"/>
              <a:buNone/>
              <a:defRPr sz="2700">
                <a:solidFill>
                  <a:srgbClr val="002060"/>
                </a:solidFill>
                <a:latin typeface="Arial"/>
                <a:ea typeface="Arial"/>
                <a:cs typeface="Arial"/>
                <a:sym typeface="Arial"/>
              </a:defRPr>
            </a:lvl1pPr>
            <a:lvl2pPr lvl="1" algn="l" rtl="0">
              <a:lnSpc>
                <a:spcPct val="90000"/>
              </a:lnSpc>
              <a:spcBef>
                <a:spcPts val="0"/>
              </a:spcBef>
              <a:spcAft>
                <a:spcPts val="0"/>
              </a:spcAft>
              <a:buClr>
                <a:srgbClr val="000000"/>
              </a:buClr>
              <a:buSzPts val="1400"/>
              <a:buNone/>
              <a:defRPr/>
            </a:lvl2pPr>
            <a:lvl3pPr lvl="2" algn="l" rtl="0">
              <a:lnSpc>
                <a:spcPct val="90000"/>
              </a:lnSpc>
              <a:spcBef>
                <a:spcPts val="0"/>
              </a:spcBef>
              <a:spcAft>
                <a:spcPts val="0"/>
              </a:spcAft>
              <a:buClr>
                <a:srgbClr val="000000"/>
              </a:buClr>
              <a:buSzPts val="1400"/>
              <a:buNone/>
              <a:defRPr/>
            </a:lvl3pPr>
            <a:lvl4pPr lvl="3" algn="l" rtl="0">
              <a:lnSpc>
                <a:spcPct val="90000"/>
              </a:lnSpc>
              <a:spcBef>
                <a:spcPts val="0"/>
              </a:spcBef>
              <a:spcAft>
                <a:spcPts val="0"/>
              </a:spcAft>
              <a:buClr>
                <a:srgbClr val="000000"/>
              </a:buClr>
              <a:buSzPts val="1400"/>
              <a:buNone/>
              <a:defRPr/>
            </a:lvl4pPr>
            <a:lvl5pPr lvl="4" algn="l" rtl="0">
              <a:lnSpc>
                <a:spcPct val="90000"/>
              </a:lnSpc>
              <a:spcBef>
                <a:spcPts val="0"/>
              </a:spcBef>
              <a:spcAft>
                <a:spcPts val="0"/>
              </a:spcAft>
              <a:buClr>
                <a:srgbClr val="000000"/>
              </a:buClr>
              <a:buSzPts val="1400"/>
              <a:buNone/>
              <a:defRPr/>
            </a:lvl5pPr>
            <a:lvl6pPr lvl="5" algn="l" rtl="0">
              <a:lnSpc>
                <a:spcPct val="90000"/>
              </a:lnSpc>
              <a:spcBef>
                <a:spcPts val="0"/>
              </a:spcBef>
              <a:spcAft>
                <a:spcPts val="0"/>
              </a:spcAft>
              <a:buClr>
                <a:srgbClr val="000000"/>
              </a:buClr>
              <a:buSzPts val="1400"/>
              <a:buNone/>
              <a:defRPr/>
            </a:lvl6pPr>
            <a:lvl7pPr lvl="6" algn="l" rtl="0">
              <a:lnSpc>
                <a:spcPct val="90000"/>
              </a:lnSpc>
              <a:spcBef>
                <a:spcPts val="0"/>
              </a:spcBef>
              <a:spcAft>
                <a:spcPts val="0"/>
              </a:spcAft>
              <a:buClr>
                <a:srgbClr val="000000"/>
              </a:buClr>
              <a:buSzPts val="1400"/>
              <a:buNone/>
              <a:defRPr/>
            </a:lvl7pPr>
            <a:lvl8pPr lvl="7" algn="l" rtl="0">
              <a:lnSpc>
                <a:spcPct val="90000"/>
              </a:lnSpc>
              <a:spcBef>
                <a:spcPts val="0"/>
              </a:spcBef>
              <a:spcAft>
                <a:spcPts val="0"/>
              </a:spcAft>
              <a:buClr>
                <a:srgbClr val="000000"/>
              </a:buClr>
              <a:buSzPts val="1400"/>
              <a:buNone/>
              <a:defRPr/>
            </a:lvl8pPr>
            <a:lvl9pPr lvl="8" algn="l" rtl="0">
              <a:lnSpc>
                <a:spcPct val="90000"/>
              </a:lnSpc>
              <a:spcBef>
                <a:spcPts val="0"/>
              </a:spcBef>
              <a:spcAft>
                <a:spcPts val="0"/>
              </a:spcAft>
              <a:buClr>
                <a:srgbClr val="000000"/>
              </a:buClr>
              <a:buSzPts val="1400"/>
              <a:buNone/>
              <a:defRPr/>
            </a:lvl9pPr>
          </a:lstStyle>
          <a:p>
            <a:endParaRPr/>
          </a:p>
        </p:txBody>
      </p:sp>
      <p:pic>
        <p:nvPicPr>
          <p:cNvPr id="87" name="Google Shape;87;p22" descr="Picture 12"/>
          <p:cNvPicPr preferRelativeResize="0"/>
          <p:nvPr/>
        </p:nvPicPr>
        <p:blipFill rotWithShape="1">
          <a:blip r:embed="rId2">
            <a:alphaModFix/>
          </a:blip>
          <a:srcRect/>
          <a:stretch/>
        </p:blipFill>
        <p:spPr>
          <a:xfrm>
            <a:off x="713273" y="500556"/>
            <a:ext cx="1369329" cy="865637"/>
          </a:xfrm>
          <a:prstGeom prst="rect">
            <a:avLst/>
          </a:prstGeom>
          <a:noFill/>
          <a:ln>
            <a:noFill/>
          </a:ln>
        </p:spPr>
      </p:pic>
      <p:sp>
        <p:nvSpPr>
          <p:cNvPr id="88" name="Google Shape;88;p22"/>
          <p:cNvSpPr txBox="1">
            <a:spLocks noGrp="1"/>
          </p:cNvSpPr>
          <p:nvPr>
            <p:ph type="sldNum" idx="12"/>
          </p:nvPr>
        </p:nvSpPr>
        <p:spPr>
          <a:xfrm>
            <a:off x="8310108" y="6361901"/>
            <a:ext cx="205200" cy="407774"/>
          </a:xfrm>
          <a:prstGeom prst="rect">
            <a:avLst/>
          </a:prstGeom>
          <a:noFill/>
          <a:ln>
            <a:noFill/>
          </a:ln>
        </p:spPr>
        <p:txBody>
          <a:bodyPr spcFirstLastPara="1" wrap="square" lIns="34275" tIns="34275" rIns="34275" bIns="34275" anchor="ctr" anchorCtr="0">
            <a:spAutoFit/>
          </a:bodyPr>
          <a:lstStyle>
            <a:lvl1pPr marL="0" lvl="0" indent="0" algn="r" rtl="0">
              <a:lnSpc>
                <a:spcPct val="100000"/>
              </a:lnSpc>
              <a:spcBef>
                <a:spcPts val="0"/>
              </a:spcBef>
              <a:spcAft>
                <a:spcPts val="0"/>
              </a:spcAft>
              <a:buClr>
                <a:srgbClr val="888888"/>
              </a:buClr>
              <a:buSzPts val="900"/>
              <a:buFont typeface="Arial"/>
              <a:buNone/>
              <a:defRPr sz="1100">
                <a:latin typeface="Arial"/>
                <a:ea typeface="Arial"/>
                <a:cs typeface="Arial"/>
                <a:sym typeface="Arial"/>
              </a:defRPr>
            </a:lvl1pPr>
            <a:lvl2pPr marL="0" lvl="1" indent="0" algn="r" rtl="0">
              <a:lnSpc>
                <a:spcPct val="100000"/>
              </a:lnSpc>
              <a:spcBef>
                <a:spcPts val="0"/>
              </a:spcBef>
              <a:spcAft>
                <a:spcPts val="0"/>
              </a:spcAft>
              <a:buClr>
                <a:srgbClr val="888888"/>
              </a:buClr>
              <a:buSzPts val="900"/>
              <a:buFont typeface="Arial"/>
              <a:buNone/>
              <a:defRPr sz="1100">
                <a:latin typeface="Arial"/>
                <a:ea typeface="Arial"/>
                <a:cs typeface="Arial"/>
                <a:sym typeface="Arial"/>
              </a:defRPr>
            </a:lvl2pPr>
            <a:lvl3pPr marL="0" lvl="2" indent="0" algn="r" rtl="0">
              <a:lnSpc>
                <a:spcPct val="100000"/>
              </a:lnSpc>
              <a:spcBef>
                <a:spcPts val="0"/>
              </a:spcBef>
              <a:spcAft>
                <a:spcPts val="0"/>
              </a:spcAft>
              <a:buClr>
                <a:srgbClr val="888888"/>
              </a:buClr>
              <a:buSzPts val="900"/>
              <a:buFont typeface="Arial"/>
              <a:buNone/>
              <a:defRPr sz="1100">
                <a:latin typeface="Arial"/>
                <a:ea typeface="Arial"/>
                <a:cs typeface="Arial"/>
                <a:sym typeface="Arial"/>
              </a:defRPr>
            </a:lvl3pPr>
            <a:lvl4pPr marL="0" lvl="3" indent="0" algn="r" rtl="0">
              <a:lnSpc>
                <a:spcPct val="100000"/>
              </a:lnSpc>
              <a:spcBef>
                <a:spcPts val="0"/>
              </a:spcBef>
              <a:spcAft>
                <a:spcPts val="0"/>
              </a:spcAft>
              <a:buClr>
                <a:srgbClr val="888888"/>
              </a:buClr>
              <a:buSzPts val="900"/>
              <a:buFont typeface="Arial"/>
              <a:buNone/>
              <a:defRPr sz="1100">
                <a:latin typeface="Arial"/>
                <a:ea typeface="Arial"/>
                <a:cs typeface="Arial"/>
                <a:sym typeface="Arial"/>
              </a:defRPr>
            </a:lvl4pPr>
            <a:lvl5pPr marL="0" lvl="4" indent="0" algn="r" rtl="0">
              <a:lnSpc>
                <a:spcPct val="100000"/>
              </a:lnSpc>
              <a:spcBef>
                <a:spcPts val="0"/>
              </a:spcBef>
              <a:spcAft>
                <a:spcPts val="0"/>
              </a:spcAft>
              <a:buClr>
                <a:srgbClr val="888888"/>
              </a:buClr>
              <a:buSzPts val="900"/>
              <a:buFont typeface="Arial"/>
              <a:buNone/>
              <a:defRPr sz="1100">
                <a:latin typeface="Arial"/>
                <a:ea typeface="Arial"/>
                <a:cs typeface="Arial"/>
                <a:sym typeface="Arial"/>
              </a:defRPr>
            </a:lvl5pPr>
            <a:lvl6pPr marL="0" lvl="5" indent="0" algn="r" rtl="0">
              <a:lnSpc>
                <a:spcPct val="100000"/>
              </a:lnSpc>
              <a:spcBef>
                <a:spcPts val="0"/>
              </a:spcBef>
              <a:spcAft>
                <a:spcPts val="0"/>
              </a:spcAft>
              <a:buClr>
                <a:srgbClr val="888888"/>
              </a:buClr>
              <a:buSzPts val="900"/>
              <a:buFont typeface="Arial"/>
              <a:buNone/>
              <a:defRPr sz="1100">
                <a:latin typeface="Arial"/>
                <a:ea typeface="Arial"/>
                <a:cs typeface="Arial"/>
                <a:sym typeface="Arial"/>
              </a:defRPr>
            </a:lvl6pPr>
            <a:lvl7pPr marL="0" lvl="6" indent="0" algn="r" rtl="0">
              <a:lnSpc>
                <a:spcPct val="100000"/>
              </a:lnSpc>
              <a:spcBef>
                <a:spcPts val="0"/>
              </a:spcBef>
              <a:spcAft>
                <a:spcPts val="0"/>
              </a:spcAft>
              <a:buClr>
                <a:srgbClr val="888888"/>
              </a:buClr>
              <a:buSzPts val="900"/>
              <a:buFont typeface="Arial"/>
              <a:buNone/>
              <a:defRPr sz="1100">
                <a:latin typeface="Arial"/>
                <a:ea typeface="Arial"/>
                <a:cs typeface="Arial"/>
                <a:sym typeface="Arial"/>
              </a:defRPr>
            </a:lvl7pPr>
            <a:lvl8pPr marL="0" lvl="7" indent="0" algn="r" rtl="0">
              <a:lnSpc>
                <a:spcPct val="100000"/>
              </a:lnSpc>
              <a:spcBef>
                <a:spcPts val="0"/>
              </a:spcBef>
              <a:spcAft>
                <a:spcPts val="0"/>
              </a:spcAft>
              <a:buClr>
                <a:srgbClr val="888888"/>
              </a:buClr>
              <a:buSzPts val="900"/>
              <a:buFont typeface="Arial"/>
              <a:buNone/>
              <a:defRPr sz="1100">
                <a:latin typeface="Arial"/>
                <a:ea typeface="Arial"/>
                <a:cs typeface="Arial"/>
                <a:sym typeface="Arial"/>
              </a:defRPr>
            </a:lvl8pPr>
            <a:lvl9pPr marL="0" lvl="8" indent="0" algn="r" rtl="0">
              <a:lnSpc>
                <a:spcPct val="100000"/>
              </a:lnSpc>
              <a:spcBef>
                <a:spcPts val="0"/>
              </a:spcBef>
              <a:spcAft>
                <a:spcPts val="0"/>
              </a:spcAft>
              <a:buClr>
                <a:srgbClr val="888888"/>
              </a:buClr>
              <a:buSzPts val="900"/>
              <a:buFont typeface="Arial"/>
              <a:buNone/>
              <a:defRPr sz="1100">
                <a:latin typeface="Arial"/>
                <a:ea typeface="Arial"/>
                <a:cs typeface="Arial"/>
                <a:sym typeface="Arial"/>
              </a:defRPr>
            </a:lvl9pPr>
          </a:lstStyle>
          <a:p>
            <a:fld id="{00000000-1234-1234-1234-123412341234}" type="slidenum">
              <a:rPr lang="en-GB" smtClean="0"/>
              <a:pPr/>
              <a:t>‹#›</a:t>
            </a:fld>
            <a:endParaRPr lang="en-GB" sz="900">
              <a:solidFill>
                <a:srgbClr val="888888"/>
              </a:solidFill>
            </a:endParaRPr>
          </a:p>
        </p:txBody>
      </p:sp>
    </p:spTree>
    <p:extLst>
      <p:ext uri="{BB962C8B-B14F-4D97-AF65-F5344CB8AC3E}">
        <p14:creationId xmlns:p14="http://schemas.microsoft.com/office/powerpoint/2010/main" val="2850476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Watermark - WHIT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33053" y="5953539"/>
            <a:ext cx="3153810" cy="97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35973">
            <a:off x="4756936" y="-854088"/>
            <a:ext cx="5621648" cy="7363795"/>
          </a:xfrm>
          <a:prstGeom prst="rect">
            <a:avLst/>
          </a:prstGeom>
        </p:spPr>
      </p:pic>
      <p:sp>
        <p:nvSpPr>
          <p:cNvPr id="5" name="Title 1"/>
          <p:cNvSpPr>
            <a:spLocks noGrp="1"/>
          </p:cNvSpPr>
          <p:nvPr>
            <p:ph type="ctrTitle" hasCustomPrompt="1"/>
          </p:nvPr>
        </p:nvSpPr>
        <p:spPr>
          <a:xfrm>
            <a:off x="596348" y="660400"/>
            <a:ext cx="7772400" cy="1470025"/>
          </a:xfrm>
          <a:solidFill>
            <a:schemeClr val="bg1"/>
          </a:solidFill>
          <a:ln w="19050">
            <a:solidFill>
              <a:schemeClr val="accent1"/>
            </a:solidFill>
          </a:ln>
        </p:spPr>
        <p:style>
          <a:lnRef idx="2">
            <a:schemeClr val="accent1"/>
          </a:lnRef>
          <a:fillRef idx="1">
            <a:schemeClr val="lt1"/>
          </a:fillRef>
          <a:effectRef idx="0">
            <a:schemeClr val="accent1"/>
          </a:effectRef>
          <a:fontRef idx="none"/>
        </p:style>
        <p:txBody>
          <a:bodyPr/>
          <a:lstStyle>
            <a:lvl1pPr>
              <a:defRPr sz="4400" b="0" baseline="0">
                <a:latin typeface="Garamond" panose="02020404030301010803" pitchFamily="18" charset="0"/>
              </a:defRPr>
            </a:lvl1pPr>
          </a:lstStyle>
          <a:p>
            <a:r>
              <a:rPr lang="en-GB"/>
              <a:t>Master Title Garamond</a:t>
            </a:r>
            <a:endParaRPr lang="en-US"/>
          </a:p>
        </p:txBody>
      </p:sp>
      <p:sp>
        <p:nvSpPr>
          <p:cNvPr id="7" name="Subtitle 2"/>
          <p:cNvSpPr>
            <a:spLocks noGrp="1"/>
          </p:cNvSpPr>
          <p:nvPr>
            <p:ph type="subTitle" idx="1" hasCustomPrompt="1"/>
          </p:nvPr>
        </p:nvSpPr>
        <p:spPr>
          <a:xfrm>
            <a:off x="1371600" y="2295939"/>
            <a:ext cx="6400800" cy="1752600"/>
          </a:xfrm>
          <a:ln w="19050">
            <a:solidFill>
              <a:schemeClr val="accent1"/>
            </a:solidFill>
          </a:ln>
        </p:spPr>
        <p:style>
          <a:lnRef idx="2">
            <a:schemeClr val="accent2"/>
          </a:lnRef>
          <a:fillRef idx="1">
            <a:schemeClr val="lt1"/>
          </a:fillRef>
          <a:effectRef idx="0">
            <a:schemeClr val="accent2"/>
          </a:effectRef>
          <a:fontRef idx="none"/>
        </p:style>
        <p:txBody>
          <a:bodyPr>
            <a:normAutofit/>
          </a:bodyPr>
          <a:lstStyle>
            <a:lvl1pPr marL="0" indent="0" algn="ctr">
              <a:buNone/>
              <a:defRPr sz="2400">
                <a:solidFill>
                  <a:schemeClr val="tx2"/>
                </a:solidFill>
                <a:latin typeface="Garamond" panose="020204040303010108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Garamond Sub-heading</a:t>
            </a:r>
            <a:endParaRPr lang="en-US"/>
          </a:p>
        </p:txBody>
      </p:sp>
    </p:spTree>
    <p:extLst>
      <p:ext uri="{BB962C8B-B14F-4D97-AF65-F5344CB8AC3E}">
        <p14:creationId xmlns:p14="http://schemas.microsoft.com/office/powerpoint/2010/main" val="1686036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15/09/2023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15/09/2023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15/09/2023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19050">
            <a:solidFill>
              <a:schemeClr val="accent1"/>
            </a:solidFill>
          </a:ln>
        </p:spPr>
        <p:style>
          <a:lnRef idx="2">
            <a:schemeClr val="accent4"/>
          </a:lnRef>
          <a:fillRef idx="1">
            <a:schemeClr val="lt1"/>
          </a:fillRef>
          <a:effectRef idx="0">
            <a:schemeClr val="accent4"/>
          </a:effectRef>
          <a:fontRef idx="none"/>
        </p:style>
        <p:txBody>
          <a:bodyPr/>
          <a:lstStyle>
            <a:lvl1pPr>
              <a:defRPr b="0" baseline="0">
                <a:solidFill>
                  <a:schemeClr val="tx1"/>
                </a:solidFill>
              </a:defRPr>
            </a:lvl1pPr>
          </a:lstStyle>
          <a:p>
            <a:r>
              <a:rPr lang="en-GB"/>
              <a:t>Click to edit Master title Garamond</a:t>
            </a:r>
            <a:endParaRPr lang="en-US"/>
          </a:p>
        </p:txBody>
      </p:sp>
      <p:sp>
        <p:nvSpPr>
          <p:cNvPr id="16" name="Text Placeholder 15"/>
          <p:cNvSpPr>
            <a:spLocks noGrp="1"/>
          </p:cNvSpPr>
          <p:nvPr>
            <p:ph type="body" sz="quarter" idx="10"/>
          </p:nvPr>
        </p:nvSpPr>
        <p:spPr>
          <a:xfrm>
            <a:off x="457200" y="1600200"/>
            <a:ext cx="8229600" cy="4164013"/>
          </a:xfrm>
        </p:spPr>
        <p:txBody>
          <a:bodyPr>
            <a:normAutofit/>
          </a:bodyPr>
          <a:lstStyle>
            <a:lvl1pPr>
              <a:defRPr sz="1200">
                <a:latin typeface="Calibri" panose="020F0502020204030204" pitchFamily="34" charset="0"/>
              </a:defRPr>
            </a:lvl1pPr>
            <a:lvl2pPr>
              <a:defRPr sz="1200">
                <a:latin typeface="Calibri" panose="020F0502020204030204" pitchFamily="34" charset="0"/>
              </a:defRPr>
            </a:lvl2pPr>
            <a:lvl3pPr>
              <a:defRPr sz="1200">
                <a:latin typeface="Calibri" panose="020F0502020204030204" pitchFamily="34" charset="0"/>
              </a:defRPr>
            </a:lvl3pPr>
            <a:lvl4pPr>
              <a:defRPr sz="1200">
                <a:latin typeface="Calibri" panose="020F0502020204030204" pitchFamily="34" charset="0"/>
              </a:defRPr>
            </a:lvl4pPr>
            <a:lvl5pPr>
              <a:defRPr sz="12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6626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Logos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99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rder and Logos - WHITE">
    <p:spTree>
      <p:nvGrpSpPr>
        <p:cNvPr id="1" name=""/>
        <p:cNvGrpSpPr/>
        <p:nvPr/>
      </p:nvGrpSpPr>
      <p:grpSpPr>
        <a:xfrm>
          <a:off x="0" y="0"/>
          <a:ext cx="0" cy="0"/>
          <a:chOff x="0" y="0"/>
          <a:chExt cx="0" cy="0"/>
        </a:xfrm>
      </p:grpSpPr>
      <p:sp>
        <p:nvSpPr>
          <p:cNvPr id="3" name="Rectangle 2"/>
          <p:cNvSpPr/>
          <p:nvPr userDrawn="1"/>
        </p:nvSpPr>
        <p:spPr>
          <a:xfrm>
            <a:off x="304800" y="266700"/>
            <a:ext cx="8542020" cy="5509260"/>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550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 WHITE">
  <p:cSld name="1_Title and Content - WHITE">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200" y="274637"/>
            <a:ext cx="8229600" cy="1143200"/>
          </a:xfrm>
          <a:prstGeom prst="rect">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4400"/>
              <a:buFont typeface="Garamond"/>
              <a:buNone/>
              <a:defRPr b="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457200" y="1600200"/>
            <a:ext cx="8229600" cy="4164000"/>
          </a:xfrm>
          <a:prstGeom prst="rect">
            <a:avLst/>
          </a:prstGeom>
          <a:noFill/>
          <a:ln>
            <a:noFill/>
          </a:ln>
        </p:spPr>
        <p:txBody>
          <a:bodyPr spcFirstLastPara="1" wrap="square" lIns="91425" tIns="45700" rIns="91425" bIns="45700" anchor="t" anchorCtr="0">
            <a:normAutofit/>
          </a:bodyPr>
          <a:lstStyle>
            <a:lvl1pPr marL="457189" lvl="0" indent="-304793" algn="l" rtl="0">
              <a:lnSpc>
                <a:spcPct val="100000"/>
              </a:lnSpc>
              <a:spcBef>
                <a:spcPts val="240"/>
              </a:spcBef>
              <a:spcAft>
                <a:spcPts val="0"/>
              </a:spcAft>
              <a:buClr>
                <a:schemeClr val="dk1"/>
              </a:buClr>
              <a:buSzPts val="1200"/>
              <a:buChar char="•"/>
              <a:defRPr sz="1200">
                <a:latin typeface="Calibri"/>
                <a:ea typeface="Calibri"/>
                <a:cs typeface="Calibri"/>
                <a:sym typeface="Calibri"/>
              </a:defRPr>
            </a:lvl1pPr>
            <a:lvl2pPr marL="914378" lvl="1" indent="-304793" algn="l" rtl="0">
              <a:lnSpc>
                <a:spcPct val="100000"/>
              </a:lnSpc>
              <a:spcBef>
                <a:spcPts val="240"/>
              </a:spcBef>
              <a:spcAft>
                <a:spcPts val="0"/>
              </a:spcAft>
              <a:buClr>
                <a:schemeClr val="dk1"/>
              </a:buClr>
              <a:buSzPts val="1200"/>
              <a:buChar char="⮚"/>
              <a:defRPr sz="1200">
                <a:latin typeface="Calibri"/>
                <a:ea typeface="Calibri"/>
                <a:cs typeface="Calibri"/>
                <a:sym typeface="Calibri"/>
              </a:defRPr>
            </a:lvl2pPr>
            <a:lvl3pPr marL="1371566" lvl="2" indent="-304793" algn="l" rtl="0">
              <a:lnSpc>
                <a:spcPct val="100000"/>
              </a:lnSpc>
              <a:spcBef>
                <a:spcPts val="240"/>
              </a:spcBef>
              <a:spcAft>
                <a:spcPts val="0"/>
              </a:spcAft>
              <a:buClr>
                <a:schemeClr val="dk1"/>
              </a:buClr>
              <a:buSzPts val="1200"/>
              <a:buChar char="o"/>
              <a:defRPr sz="1200">
                <a:latin typeface="Calibri"/>
                <a:ea typeface="Calibri"/>
                <a:cs typeface="Calibri"/>
                <a:sym typeface="Calibri"/>
              </a:defRPr>
            </a:lvl3pPr>
            <a:lvl4pPr marL="1828754" lvl="3" indent="-304793" algn="l" rtl="0">
              <a:lnSpc>
                <a:spcPct val="100000"/>
              </a:lnSpc>
              <a:spcBef>
                <a:spcPts val="240"/>
              </a:spcBef>
              <a:spcAft>
                <a:spcPts val="0"/>
              </a:spcAft>
              <a:buClr>
                <a:schemeClr val="dk1"/>
              </a:buClr>
              <a:buSzPts val="1200"/>
              <a:buChar char="–"/>
              <a:defRPr sz="1200">
                <a:latin typeface="Calibri"/>
                <a:ea typeface="Calibri"/>
                <a:cs typeface="Calibri"/>
                <a:sym typeface="Calibri"/>
              </a:defRPr>
            </a:lvl4pPr>
            <a:lvl5pPr marL="2285943" lvl="4" indent="-304793" algn="l" rtl="0">
              <a:lnSpc>
                <a:spcPct val="100000"/>
              </a:lnSpc>
              <a:spcBef>
                <a:spcPts val="240"/>
              </a:spcBef>
              <a:spcAft>
                <a:spcPts val="0"/>
              </a:spcAft>
              <a:buClr>
                <a:schemeClr val="dk1"/>
              </a:buClr>
              <a:buSzPts val="1200"/>
              <a:buChar char="»"/>
              <a:defRPr sz="1200">
                <a:latin typeface="Calibri"/>
                <a:ea typeface="Calibri"/>
                <a:cs typeface="Calibri"/>
                <a:sym typeface="Calibri"/>
              </a:defRPr>
            </a:lvl5pPr>
            <a:lvl6pPr marL="2743132" lvl="5" indent="-342892" algn="l" rtl="0">
              <a:lnSpc>
                <a:spcPct val="100000"/>
              </a:lnSpc>
              <a:spcBef>
                <a:spcPts val="360"/>
              </a:spcBef>
              <a:spcAft>
                <a:spcPts val="0"/>
              </a:spcAft>
              <a:buClr>
                <a:schemeClr val="dk1"/>
              </a:buClr>
              <a:buSzPts val="1800"/>
              <a:buChar char="•"/>
              <a:defRPr/>
            </a:lvl6pPr>
            <a:lvl7pPr marL="3200320" lvl="6" indent="-342892" algn="l" rtl="0">
              <a:lnSpc>
                <a:spcPct val="100000"/>
              </a:lnSpc>
              <a:spcBef>
                <a:spcPts val="360"/>
              </a:spcBef>
              <a:spcAft>
                <a:spcPts val="0"/>
              </a:spcAft>
              <a:buClr>
                <a:schemeClr val="dk1"/>
              </a:buClr>
              <a:buSzPts val="1800"/>
              <a:buChar char="•"/>
              <a:defRPr/>
            </a:lvl7pPr>
            <a:lvl8pPr marL="3657509" lvl="7" indent="-342892" algn="l" rtl="0">
              <a:lnSpc>
                <a:spcPct val="100000"/>
              </a:lnSpc>
              <a:spcBef>
                <a:spcPts val="360"/>
              </a:spcBef>
              <a:spcAft>
                <a:spcPts val="0"/>
              </a:spcAft>
              <a:buClr>
                <a:schemeClr val="dk1"/>
              </a:buClr>
              <a:buSzPts val="1800"/>
              <a:buChar char="•"/>
              <a:defRPr/>
            </a:lvl8pPr>
            <a:lvl9pPr marL="4114697" lvl="8" indent="-342892" algn="l" rtl="0">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1906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871714" y="6152803"/>
            <a:ext cx="1142745" cy="57365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 – Garamond Regular</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 - Garamond</a:t>
            </a:r>
          </a:p>
          <a:p>
            <a:pPr lvl="2"/>
            <a:r>
              <a:rPr lang="en-GB"/>
              <a:t>Third level - Garamond</a:t>
            </a:r>
          </a:p>
          <a:p>
            <a:pPr lvl="3"/>
            <a:r>
              <a:rPr lang="en-GB"/>
              <a:t>Fourth level - Garamond</a:t>
            </a:r>
          </a:p>
          <a:p>
            <a:pPr lvl="4"/>
            <a:r>
              <a:rPr lang="en-GB"/>
              <a:t>Fifth level – Calibri under 14pt</a:t>
            </a:r>
            <a:br>
              <a:rPr lang="en-GB"/>
            </a:br>
            <a:endParaRPr lang="en-GB"/>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lang="en-GB"/>
              <a:t>Calibri under 14pt</a:t>
            </a:r>
          </a:p>
          <a:p>
            <a:pPr lvl="4"/>
            <a:r>
              <a:rPr lang="en-GB"/>
              <a:t>Calibri under 14pt</a:t>
            </a:r>
          </a:p>
          <a:p>
            <a:pPr lvl="4"/>
            <a:endParaRPr lang="en-GB"/>
          </a:p>
          <a:p>
            <a:pPr lvl="4"/>
            <a:endParaRPr lang="en-US"/>
          </a:p>
        </p:txBody>
      </p:sp>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9060" y="5958840"/>
            <a:ext cx="2013642" cy="846869"/>
          </a:xfrm>
          <a:prstGeom prst="rect">
            <a:avLst/>
          </a:prstGeom>
        </p:spPr>
      </p:pic>
    </p:spTree>
    <p:extLst>
      <p:ext uri="{BB962C8B-B14F-4D97-AF65-F5344CB8AC3E}">
        <p14:creationId xmlns:p14="http://schemas.microsoft.com/office/powerpoint/2010/main" val="3330184230"/>
      </p:ext>
    </p:extLst>
  </p:cSld>
  <p:clrMap bg1="lt1" tx1="dk1" bg2="lt2" tx2="dk2" accent1="accent1" accent2="accent2" accent3="accent3" accent4="accent4" accent5="accent5" accent6="accent6" hlink="hlink" folHlink="folHlink"/>
  <p:sldLayoutIdLst>
    <p:sldLayoutId id="2147483675" r:id="rId1"/>
    <p:sldLayoutId id="2147483672" r:id="rId2"/>
    <p:sldLayoutId id="2147483688" r:id="rId3"/>
    <p:sldLayoutId id="2147483674" r:id="rId4"/>
    <p:sldLayoutId id="2147483689" r:id="rId5"/>
    <p:sldLayoutId id="2147483676" r:id="rId6"/>
    <p:sldLayoutId id="2147483677" r:id="rId7"/>
  </p:sldLayoutIdLst>
  <p:txStyles>
    <p:titleStyle>
      <a:lvl1pPr algn="ctr" defTabSz="457200" rtl="0" eaLnBrk="1" latinLnBrk="0" hangingPunct="1">
        <a:spcBef>
          <a:spcPct val="0"/>
        </a:spcBef>
        <a:buNone/>
        <a:defRPr sz="4400" b="0" kern="1200">
          <a:solidFill>
            <a:schemeClr val="tx1"/>
          </a:solidFill>
          <a:latin typeface="+mj-lt"/>
          <a:ea typeface="Tahoma" panose="020B0604030504040204" pitchFamily="34" charset="0"/>
          <a:cs typeface="Tahoma" panose="020B060403050404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aramond" panose="02020404030301010803" pitchFamily="18" charset="0"/>
          <a:ea typeface="Tahoma" panose="020B0604030504040204" pitchFamily="34" charset="0"/>
          <a:cs typeface="Tahoma" panose="020B0604030504040204" pitchFamily="34" charset="0"/>
        </a:defRPr>
      </a:lvl1pPr>
      <a:lvl2pPr marL="742950" indent="-285750" algn="l" defTabSz="457200" rtl="0" eaLnBrk="1" latinLnBrk="0" hangingPunct="1">
        <a:spcBef>
          <a:spcPct val="20000"/>
        </a:spcBef>
        <a:buFont typeface="Wingdings" panose="05000000000000000000" pitchFamily="2" charset="2"/>
        <a:buChar char="Ø"/>
        <a:defRPr sz="2800" kern="1200">
          <a:solidFill>
            <a:schemeClr val="tx1"/>
          </a:solidFill>
          <a:latin typeface="Garamond" panose="02020404030301010803" pitchFamily="18" charset="0"/>
          <a:ea typeface="Tahoma" panose="020B0604030504040204" pitchFamily="34" charset="0"/>
          <a:cs typeface="Tahoma" panose="020B0604030504040204" pitchFamily="34" charset="0"/>
        </a:defRPr>
      </a:lvl2pPr>
      <a:lvl3pPr marL="1143000" indent="-228600" algn="l" defTabSz="457200" rtl="0" eaLnBrk="1" latinLnBrk="0" hangingPunct="1">
        <a:spcBef>
          <a:spcPct val="20000"/>
        </a:spcBef>
        <a:buFont typeface="Courier New" panose="02070309020205020404" pitchFamily="49" charset="0"/>
        <a:buChar char="o"/>
        <a:defRPr sz="2400" kern="1200">
          <a:solidFill>
            <a:schemeClr val="tx1"/>
          </a:solidFill>
          <a:latin typeface="Garamond" panose="02020404030301010803" pitchFamily="18" charset="0"/>
          <a:ea typeface="Tahoma" panose="020B0604030504040204" pitchFamily="34" charset="0"/>
          <a:cs typeface="Tahoma" panose="020B060403050404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Tahoma" panose="020B0604030504040204" pitchFamily="34" charset="0"/>
          <a:cs typeface="Tahoma" panose="020B0604030504040204" pitchFamily="34" charset="0"/>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400" kern="1200">
          <a:solidFill>
            <a:schemeClr val="tx1"/>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DDB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11">
            <a:alphaModFix/>
          </a:blip>
          <a:srcRect/>
          <a:stretch/>
        </p:blipFill>
        <p:spPr>
          <a:xfrm>
            <a:off x="7871715" y="6152805"/>
            <a:ext cx="857059" cy="573657"/>
          </a:xfrm>
          <a:prstGeom prst="rect">
            <a:avLst/>
          </a:prstGeom>
          <a:noFill/>
          <a:ln>
            <a:noFill/>
          </a:ln>
        </p:spPr>
      </p:pic>
      <p:sp>
        <p:nvSpPr>
          <p:cNvPr id="52" name="Google Shape;52;p13"/>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Garamond"/>
              <a:buNone/>
              <a:defRPr sz="44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57200" y="1600200"/>
            <a:ext cx="8229600" cy="45260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aramond"/>
                <a:ea typeface="Garamond"/>
                <a:cs typeface="Garamond"/>
                <a:sym typeface="Garamond"/>
              </a:defRPr>
            </a:lvl1pPr>
            <a:lvl2pPr marL="914400" marR="0" lvl="1" indent="-406400" algn="l" rtl="0">
              <a:lnSpc>
                <a:spcPct val="100000"/>
              </a:lnSpc>
              <a:spcBef>
                <a:spcPts val="560"/>
              </a:spcBef>
              <a:spcAft>
                <a:spcPts val="0"/>
              </a:spcAft>
              <a:buClr>
                <a:schemeClr val="dk1"/>
              </a:buClr>
              <a:buSzPts val="2800"/>
              <a:buFont typeface="Noto Sans Symbols"/>
              <a:buChar char="⮚"/>
              <a:defRPr sz="2800" b="0" i="0" u="none" strike="noStrike" cap="none">
                <a:solidFill>
                  <a:schemeClr val="dk1"/>
                </a:solidFill>
                <a:latin typeface="Garamond"/>
                <a:ea typeface="Garamond"/>
                <a:cs typeface="Garamond"/>
                <a:sym typeface="Garamond"/>
              </a:defRPr>
            </a:lvl2pPr>
            <a:lvl3pPr marL="1371600" marR="0" lvl="2" indent="-381000" algn="l" rtl="0">
              <a:lnSpc>
                <a:spcPct val="100000"/>
              </a:lnSpc>
              <a:spcBef>
                <a:spcPts val="480"/>
              </a:spcBef>
              <a:spcAft>
                <a:spcPts val="0"/>
              </a:spcAft>
              <a:buClr>
                <a:schemeClr val="dk1"/>
              </a:buClr>
              <a:buSzPts val="2400"/>
              <a:buFont typeface="Courier New"/>
              <a:buChar char="o"/>
              <a:defRPr sz="2400" b="0" i="0" u="none" strike="noStrike" cap="none">
                <a:solidFill>
                  <a:schemeClr val="dk1"/>
                </a:solidFill>
                <a:latin typeface="Garamond"/>
                <a:ea typeface="Garamond"/>
                <a:cs typeface="Garamond"/>
                <a:sym typeface="Garamond"/>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aramond"/>
                <a:ea typeface="Garamond"/>
                <a:cs typeface="Garamond"/>
                <a:sym typeface="Garamond"/>
              </a:defRPr>
            </a:lvl9pPr>
          </a:lstStyle>
          <a:p>
            <a:endParaRPr/>
          </a:p>
        </p:txBody>
      </p:sp>
      <p:pic>
        <p:nvPicPr>
          <p:cNvPr id="54" name="Google Shape;54;p13"/>
          <p:cNvPicPr preferRelativeResize="0"/>
          <p:nvPr/>
        </p:nvPicPr>
        <p:blipFill rotWithShape="1">
          <a:blip r:embed="rId12">
            <a:alphaModFix/>
          </a:blip>
          <a:srcRect/>
          <a:stretch/>
        </p:blipFill>
        <p:spPr>
          <a:xfrm>
            <a:off x="99061" y="5958842"/>
            <a:ext cx="1510231" cy="846871"/>
          </a:xfrm>
          <a:prstGeom prst="rect">
            <a:avLst/>
          </a:prstGeom>
          <a:noFill/>
          <a:ln>
            <a:noFill/>
          </a:ln>
        </p:spPr>
      </p:pic>
    </p:spTree>
    <p:extLst>
      <p:ext uri="{BB962C8B-B14F-4D97-AF65-F5344CB8AC3E}">
        <p14:creationId xmlns:p14="http://schemas.microsoft.com/office/powerpoint/2010/main" val="2001552026"/>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GB" smtClean="0"/>
              <a:t>15/09/2023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9.xml"/><Relationship Id="rId5" Type="http://schemas.openxmlformats.org/officeDocument/2006/relationships/comments" Target="../comments/commen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comments" Target="../comments/commen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omments" Target="../comments/comment5.xml"/><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comments" Target="../comments/comment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22y75OsLJU8"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comments" Target="../comments/comment2.xml"/><Relationship Id="rId5" Type="http://schemas.openxmlformats.org/officeDocument/2006/relationships/image" Target="../media/image14.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130A-041C-D6F1-5DCB-A50ABB1382B6}"/>
              </a:ext>
            </a:extLst>
          </p:cNvPr>
          <p:cNvSpPr txBox="1">
            <a:spLocks/>
          </p:cNvSpPr>
          <p:nvPr/>
        </p:nvSpPr>
        <p:spPr>
          <a:xfrm>
            <a:off x="457200" y="274638"/>
            <a:ext cx="8229600" cy="921984"/>
          </a:xfrm>
          <a:prstGeom prst="rect">
            <a:avLst/>
          </a:prstGeom>
          <a:ln>
            <a:solidFill>
              <a:schemeClr val="accent1"/>
            </a:solidFill>
          </a:ln>
        </p:spPr>
        <p:txBody>
          <a:bodyPr lIns="91440" tIns="45720" rIns="91440" bIns="45720" anchor="t">
            <a:noAutofit/>
          </a:bodyPr>
          <a:lstStyle>
            <a:lvl1pPr algn="ctr" defTabSz="457200" rtl="0" eaLnBrk="1" latinLnBrk="0" hangingPunct="1">
              <a:spcBef>
                <a:spcPct val="0"/>
              </a:spcBef>
              <a:buNone/>
              <a:defRPr sz="4400" b="0" kern="1200">
                <a:solidFill>
                  <a:schemeClr val="tx1"/>
                </a:solidFill>
                <a:latin typeface="+mj-lt"/>
                <a:ea typeface="Tahoma" panose="020B0604030504040204" pitchFamily="34" charset="0"/>
                <a:cs typeface="Tahoma" panose="020B0604030504040204" pitchFamily="34" charset="0"/>
              </a:defRPr>
            </a:lvl1pPr>
          </a:lstStyle>
          <a:p>
            <a:r>
              <a:rPr lang="en-GB" sz="2800" b="1" err="1">
                <a:ea typeface="Tahoma"/>
                <a:cs typeface="Calibri"/>
              </a:rPr>
              <a:t>Tassomai</a:t>
            </a:r>
            <a:r>
              <a:rPr lang="en-GB" sz="2800" b="1">
                <a:ea typeface="Tahoma"/>
                <a:cs typeface="Calibri"/>
              </a:rPr>
              <a:t> – English </a:t>
            </a:r>
            <a:endParaRPr lang="en-GB" sz="2800" b="1">
              <a:ea typeface="Tahoma"/>
              <a:cs typeface="Calibri" panose="020F0502020204030204" pitchFamily="34" charset="0"/>
            </a:endParaRPr>
          </a:p>
          <a:p>
            <a:r>
              <a:rPr lang="en-GB" sz="2800" b="1">
                <a:ea typeface="Tahoma"/>
                <a:cs typeface="Calibri"/>
              </a:rPr>
              <a:t>Thursday 14</a:t>
            </a:r>
            <a:r>
              <a:rPr lang="en-GB" sz="2800" b="1" baseline="30000">
                <a:ea typeface="Tahoma"/>
                <a:cs typeface="Calibri"/>
              </a:rPr>
              <a:t>th</a:t>
            </a:r>
            <a:r>
              <a:rPr lang="en-GB" sz="2800" b="1">
                <a:ea typeface="Tahoma"/>
                <a:cs typeface="Calibri"/>
              </a:rPr>
              <a:t> September</a:t>
            </a:r>
            <a:endParaRPr lang="en-GB" sz="2800" b="1">
              <a:cs typeface="Calibri"/>
            </a:endParaRPr>
          </a:p>
        </p:txBody>
      </p:sp>
    </p:spTree>
    <p:extLst>
      <p:ext uri="{BB962C8B-B14F-4D97-AF65-F5344CB8AC3E}">
        <p14:creationId xmlns:p14="http://schemas.microsoft.com/office/powerpoint/2010/main" val="3325576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A9AFF"/>
        </a:solidFill>
        <a:effectLst/>
      </p:bgPr>
    </p:bg>
    <p:spTree>
      <p:nvGrpSpPr>
        <p:cNvPr id="1" name="Shape 102"/>
        <p:cNvGrpSpPr/>
        <p:nvPr/>
      </p:nvGrpSpPr>
      <p:grpSpPr>
        <a:xfrm>
          <a:off x="0" y="0"/>
          <a:ext cx="0" cy="0"/>
          <a:chOff x="0" y="0"/>
          <a:chExt cx="0" cy="0"/>
        </a:xfrm>
      </p:grpSpPr>
      <p:sp>
        <p:nvSpPr>
          <p:cNvPr id="103" name="Google Shape;103;p18"/>
          <p:cNvSpPr txBox="1">
            <a:spLocks noGrp="1"/>
          </p:cNvSpPr>
          <p:nvPr>
            <p:ph type="ctrTitle"/>
          </p:nvPr>
        </p:nvSpPr>
        <p:spPr>
          <a:xfrm>
            <a:off x="311700" y="1601825"/>
            <a:ext cx="8520600" cy="528000"/>
          </a:xfrm>
          <a:prstGeom prst="rect">
            <a:avLst/>
          </a:prstGeom>
        </p:spPr>
        <p:txBody>
          <a:bodyPr spcFirstLastPara="1" wrap="square" lIns="91425" tIns="91425" rIns="91425" bIns="91425" anchor="b" anchorCtr="0">
            <a:noAutofit/>
          </a:bodyPr>
          <a:lstStyle/>
          <a:p>
            <a:pPr>
              <a:buSzPts val="990"/>
            </a:pPr>
            <a:r>
              <a:rPr lang="en-GB" sz="3250" b="1">
                <a:solidFill>
                  <a:schemeClr val="lt1"/>
                </a:solidFill>
                <a:latin typeface="Open Sans"/>
                <a:ea typeface="Open Sans"/>
                <a:cs typeface="Open Sans"/>
                <a:sym typeface="Open Sans"/>
              </a:rPr>
              <a:t>When &amp; where can I work on Tassomai?</a:t>
            </a:r>
            <a:endParaRPr sz="3250" b="1">
              <a:solidFill>
                <a:schemeClr val="lt1"/>
              </a:solidFill>
              <a:latin typeface="Open Sans"/>
              <a:ea typeface="Open Sans"/>
              <a:cs typeface="Open Sans"/>
              <a:sym typeface="Open Sans"/>
            </a:endParaRPr>
          </a:p>
        </p:txBody>
      </p:sp>
      <p:sp>
        <p:nvSpPr>
          <p:cNvPr id="104" name="Google Shape;104;p18"/>
          <p:cNvSpPr txBox="1"/>
          <p:nvPr/>
        </p:nvSpPr>
        <p:spPr>
          <a:xfrm>
            <a:off x="555575" y="2234100"/>
            <a:ext cx="5310600" cy="3054000"/>
          </a:xfrm>
          <a:prstGeom prst="rect">
            <a:avLst/>
          </a:prstGeom>
          <a:noFill/>
          <a:ln>
            <a:noFill/>
          </a:ln>
        </p:spPr>
        <p:txBody>
          <a:bodyPr spcFirstLastPara="1" wrap="square" lIns="91425" tIns="91425" rIns="91425" bIns="91425" anchor="t" anchorCtr="0">
            <a:noAutofit/>
          </a:bodyPr>
          <a:lstStyle/>
          <a:p>
            <a:r>
              <a:rPr lang="en-GB" sz="1100">
                <a:solidFill>
                  <a:schemeClr val="lt1"/>
                </a:solidFill>
                <a:latin typeface="Open Sans"/>
                <a:ea typeface="Open Sans"/>
                <a:cs typeface="Open Sans"/>
                <a:sym typeface="Open Sans"/>
              </a:rPr>
              <a:t>You can login to your account on a computer or laptop, or you can download our </a:t>
            </a:r>
            <a:r>
              <a:rPr lang="en-GB" sz="1100" b="1">
                <a:solidFill>
                  <a:schemeClr val="lt1"/>
                </a:solidFill>
                <a:latin typeface="Open Sans"/>
                <a:ea typeface="Open Sans"/>
                <a:cs typeface="Open Sans"/>
                <a:sym typeface="Open Sans"/>
              </a:rPr>
              <a:t>free mobile app</a:t>
            </a:r>
            <a:r>
              <a:rPr lang="en-GB" sz="1100">
                <a:solidFill>
                  <a:schemeClr val="lt1"/>
                </a:solidFill>
                <a:latin typeface="Open Sans"/>
                <a:ea typeface="Open Sans"/>
                <a:cs typeface="Open Sans"/>
                <a:sym typeface="Open Sans"/>
              </a:rPr>
              <a:t> and work using that instead!</a:t>
            </a:r>
            <a:endParaRPr sz="1100">
              <a:solidFill>
                <a:schemeClr val="lt1"/>
              </a:solidFill>
              <a:latin typeface="Open Sans"/>
              <a:ea typeface="Open Sans"/>
              <a:cs typeface="Open Sans"/>
              <a:sym typeface="Open Sans"/>
            </a:endParaRPr>
          </a:p>
          <a:p>
            <a:endParaRPr sz="1100">
              <a:solidFill>
                <a:schemeClr val="lt1"/>
              </a:solidFill>
              <a:latin typeface="Open Sans"/>
              <a:ea typeface="Open Sans"/>
              <a:cs typeface="Open Sans"/>
              <a:sym typeface="Open Sans"/>
            </a:endParaRPr>
          </a:p>
          <a:p>
            <a:r>
              <a:rPr lang="en-GB" sz="1100">
                <a:solidFill>
                  <a:schemeClr val="lt1"/>
                </a:solidFill>
                <a:latin typeface="Open Sans"/>
                <a:ea typeface="Open Sans"/>
                <a:cs typeface="Open Sans"/>
                <a:sym typeface="Open Sans"/>
              </a:rPr>
              <a:t>No matter what device you use, you will need to be </a:t>
            </a:r>
            <a:r>
              <a:rPr lang="en-GB" sz="1100" b="1">
                <a:solidFill>
                  <a:schemeClr val="lt1"/>
                </a:solidFill>
                <a:latin typeface="Open Sans"/>
                <a:ea typeface="Open Sans"/>
                <a:cs typeface="Open Sans"/>
                <a:sym typeface="Open Sans"/>
              </a:rPr>
              <a:t>connected to the internet</a:t>
            </a:r>
            <a:r>
              <a:rPr lang="en-GB" sz="1100">
                <a:solidFill>
                  <a:schemeClr val="lt1"/>
                </a:solidFill>
                <a:latin typeface="Open Sans"/>
                <a:ea typeface="Open Sans"/>
                <a:cs typeface="Open Sans"/>
                <a:sym typeface="Open Sans"/>
              </a:rPr>
              <a:t> in order to take quizzes and access your data.</a:t>
            </a:r>
            <a:endParaRPr sz="1100">
              <a:solidFill>
                <a:schemeClr val="lt1"/>
              </a:solidFill>
              <a:latin typeface="Open Sans"/>
              <a:ea typeface="Open Sans"/>
              <a:cs typeface="Open Sans"/>
              <a:sym typeface="Open Sans"/>
            </a:endParaRPr>
          </a:p>
          <a:p>
            <a:endParaRPr sz="1100">
              <a:solidFill>
                <a:schemeClr val="lt1"/>
              </a:solidFill>
              <a:latin typeface="Open Sans"/>
              <a:ea typeface="Open Sans"/>
              <a:cs typeface="Open Sans"/>
              <a:sym typeface="Open Sans"/>
            </a:endParaRPr>
          </a:p>
          <a:p>
            <a:r>
              <a:rPr lang="en-GB" sz="1100">
                <a:solidFill>
                  <a:schemeClr val="lt1"/>
                </a:solidFill>
                <a:latin typeface="Open Sans"/>
                <a:ea typeface="Open Sans"/>
                <a:cs typeface="Open Sans"/>
                <a:sym typeface="Open Sans"/>
              </a:rPr>
              <a:t>If you are halfway through a quiz and the internet drops out, don’t worry - Tassomai will </a:t>
            </a:r>
            <a:r>
              <a:rPr lang="en-GB" sz="1100" b="1">
                <a:solidFill>
                  <a:schemeClr val="lt1"/>
                </a:solidFill>
                <a:latin typeface="Open Sans"/>
                <a:ea typeface="Open Sans"/>
                <a:cs typeface="Open Sans"/>
                <a:sym typeface="Open Sans"/>
              </a:rPr>
              <a:t>store your completed answers</a:t>
            </a:r>
            <a:r>
              <a:rPr lang="en-GB" sz="1100">
                <a:solidFill>
                  <a:schemeClr val="lt1"/>
                </a:solidFill>
                <a:latin typeface="Open Sans"/>
                <a:ea typeface="Open Sans"/>
                <a:cs typeface="Open Sans"/>
                <a:sym typeface="Open Sans"/>
              </a:rPr>
              <a:t> until you’re reconnected!</a:t>
            </a:r>
            <a:endParaRPr sz="1100">
              <a:solidFill>
                <a:schemeClr val="lt1"/>
              </a:solidFill>
              <a:latin typeface="Open Sans"/>
              <a:ea typeface="Open Sans"/>
              <a:cs typeface="Open Sans"/>
              <a:sym typeface="Open Sans"/>
            </a:endParaRPr>
          </a:p>
          <a:p>
            <a:endParaRPr sz="1100">
              <a:solidFill>
                <a:schemeClr val="lt1"/>
              </a:solidFill>
              <a:latin typeface="Open Sans"/>
              <a:ea typeface="Open Sans"/>
              <a:cs typeface="Open Sans"/>
              <a:sym typeface="Open Sans"/>
            </a:endParaRPr>
          </a:p>
          <a:p>
            <a:r>
              <a:rPr lang="en-GB" sz="1100">
                <a:solidFill>
                  <a:schemeClr val="lt1"/>
                </a:solidFill>
                <a:latin typeface="Open Sans"/>
                <a:ea typeface="Open Sans"/>
                <a:cs typeface="Open Sans"/>
                <a:sym typeface="Open Sans"/>
              </a:rPr>
              <a:t>Your Daily Goals can be completed throughout the day, so you don’t need to do all your work in one go.  However, they will </a:t>
            </a:r>
            <a:r>
              <a:rPr lang="en-GB" sz="1100" b="1">
                <a:solidFill>
                  <a:schemeClr val="lt1"/>
                </a:solidFill>
                <a:latin typeface="Open Sans"/>
                <a:ea typeface="Open Sans"/>
                <a:cs typeface="Open Sans"/>
                <a:sym typeface="Open Sans"/>
              </a:rPr>
              <a:t>reset at midnight</a:t>
            </a:r>
            <a:r>
              <a:rPr lang="en-GB" sz="1100">
                <a:solidFill>
                  <a:schemeClr val="lt1"/>
                </a:solidFill>
                <a:latin typeface="Open Sans"/>
                <a:ea typeface="Open Sans"/>
                <a:cs typeface="Open Sans"/>
                <a:sym typeface="Open Sans"/>
              </a:rPr>
              <a:t>*, so be aware of that!</a:t>
            </a:r>
            <a:endParaRPr sz="1100">
              <a:solidFill>
                <a:schemeClr val="lt1"/>
              </a:solidFill>
              <a:latin typeface="Open Sans"/>
              <a:ea typeface="Open Sans"/>
              <a:cs typeface="Open Sans"/>
              <a:sym typeface="Open Sans"/>
            </a:endParaRPr>
          </a:p>
          <a:p>
            <a:endParaRPr sz="900">
              <a:solidFill>
                <a:schemeClr val="lt1"/>
              </a:solidFill>
              <a:latin typeface="Open Sans"/>
              <a:ea typeface="Open Sans"/>
              <a:cs typeface="Open Sans"/>
              <a:sym typeface="Open Sans"/>
            </a:endParaRPr>
          </a:p>
          <a:p>
            <a:r>
              <a:rPr lang="en-GB" sz="900" i="1">
                <a:solidFill>
                  <a:schemeClr val="lt1"/>
                </a:solidFill>
                <a:latin typeface="Open Sans"/>
                <a:ea typeface="Open Sans"/>
                <a:cs typeface="Open Sans"/>
                <a:sym typeface="Open Sans"/>
              </a:rPr>
              <a:t>* 12am U.K time.</a:t>
            </a:r>
            <a:endParaRPr sz="900" i="1">
              <a:solidFill>
                <a:schemeClr val="lt1"/>
              </a:solidFill>
              <a:latin typeface="Open Sans"/>
              <a:ea typeface="Open Sans"/>
              <a:cs typeface="Open Sans"/>
              <a:sym typeface="Open Sans"/>
            </a:endParaRPr>
          </a:p>
        </p:txBody>
      </p:sp>
      <p:pic>
        <p:nvPicPr>
          <p:cNvPr id="105" name="Google Shape;105;p18"/>
          <p:cNvPicPr preferRelativeResize="0"/>
          <p:nvPr/>
        </p:nvPicPr>
        <p:blipFill>
          <a:blip r:embed="rId3">
            <a:alphaModFix/>
          </a:blip>
          <a:stretch>
            <a:fillRect/>
          </a:stretch>
        </p:blipFill>
        <p:spPr>
          <a:xfrm>
            <a:off x="7116609" y="5368375"/>
            <a:ext cx="1794817" cy="463726"/>
          </a:xfrm>
          <a:prstGeom prst="rect">
            <a:avLst/>
          </a:prstGeom>
          <a:noFill/>
          <a:ln>
            <a:noFill/>
          </a:ln>
        </p:spPr>
      </p:pic>
      <p:pic>
        <p:nvPicPr>
          <p:cNvPr id="106" name="Google Shape;106;p18"/>
          <p:cNvPicPr preferRelativeResize="0"/>
          <p:nvPr/>
        </p:nvPicPr>
        <p:blipFill rotWithShape="1">
          <a:blip r:embed="rId4">
            <a:alphaModFix/>
          </a:blip>
          <a:srcRect r="-13096" b="-13096"/>
          <a:stretch/>
        </p:blipFill>
        <p:spPr>
          <a:xfrm>
            <a:off x="6288100" y="2314650"/>
            <a:ext cx="2623324" cy="2623242"/>
          </a:xfrm>
          <a:prstGeom prst="rect">
            <a:avLst/>
          </a:prstGeom>
          <a:noFill/>
          <a:ln>
            <a:noFill/>
          </a:ln>
        </p:spPr>
      </p:pic>
    </p:spTree>
    <p:extLst>
      <p:ext uri="{BB962C8B-B14F-4D97-AF65-F5344CB8AC3E}">
        <p14:creationId xmlns:p14="http://schemas.microsoft.com/office/powerpoint/2010/main" val="287827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A9AFF"/>
        </a:solidFill>
        <a:effectLst/>
      </p:bgPr>
    </p:bg>
    <p:spTree>
      <p:nvGrpSpPr>
        <p:cNvPr id="1" name="Shape 110"/>
        <p:cNvGrpSpPr/>
        <p:nvPr/>
      </p:nvGrpSpPr>
      <p:grpSpPr>
        <a:xfrm>
          <a:off x="0" y="0"/>
          <a:ext cx="0" cy="0"/>
          <a:chOff x="0" y="0"/>
          <a:chExt cx="0" cy="0"/>
        </a:xfrm>
      </p:grpSpPr>
      <p:sp>
        <p:nvSpPr>
          <p:cNvPr id="111" name="Google Shape;111;p19"/>
          <p:cNvSpPr txBox="1">
            <a:spLocks noGrp="1"/>
          </p:cNvSpPr>
          <p:nvPr>
            <p:ph type="ctrTitle"/>
          </p:nvPr>
        </p:nvSpPr>
        <p:spPr>
          <a:xfrm>
            <a:off x="311700" y="1601825"/>
            <a:ext cx="8520600" cy="528000"/>
          </a:xfrm>
          <a:prstGeom prst="rect">
            <a:avLst/>
          </a:prstGeom>
        </p:spPr>
        <p:txBody>
          <a:bodyPr spcFirstLastPara="1" wrap="square" lIns="91425" tIns="91425" rIns="91425" bIns="91425" anchor="b" anchorCtr="0">
            <a:noAutofit/>
          </a:bodyPr>
          <a:lstStyle/>
          <a:p>
            <a:pPr>
              <a:buSzPts val="990"/>
            </a:pPr>
            <a:r>
              <a:rPr lang="en-GB" sz="3950" b="1">
                <a:solidFill>
                  <a:schemeClr val="lt1"/>
                </a:solidFill>
                <a:latin typeface="Open Sans"/>
                <a:ea typeface="Open Sans"/>
                <a:cs typeface="Open Sans"/>
                <a:sym typeface="Open Sans"/>
              </a:rPr>
              <a:t>What else does Tassomai offer?</a:t>
            </a:r>
            <a:endParaRPr sz="3950" b="1">
              <a:solidFill>
                <a:schemeClr val="lt1"/>
              </a:solidFill>
              <a:latin typeface="Open Sans"/>
              <a:ea typeface="Open Sans"/>
              <a:cs typeface="Open Sans"/>
              <a:sym typeface="Open Sans"/>
            </a:endParaRPr>
          </a:p>
        </p:txBody>
      </p:sp>
      <p:sp>
        <p:nvSpPr>
          <p:cNvPr id="112" name="Google Shape;112;p19"/>
          <p:cNvSpPr txBox="1"/>
          <p:nvPr/>
        </p:nvSpPr>
        <p:spPr>
          <a:xfrm>
            <a:off x="555575" y="2185950"/>
            <a:ext cx="7287300" cy="3274800"/>
          </a:xfrm>
          <a:prstGeom prst="rect">
            <a:avLst/>
          </a:prstGeom>
          <a:noFill/>
          <a:ln>
            <a:noFill/>
          </a:ln>
        </p:spPr>
        <p:txBody>
          <a:bodyPr spcFirstLastPara="1" wrap="square" lIns="91425" tIns="91425" rIns="91425" bIns="91425" anchor="t" anchorCtr="0">
            <a:noAutofit/>
          </a:bodyPr>
          <a:lstStyle/>
          <a:p>
            <a:r>
              <a:rPr lang="en-GB">
                <a:solidFill>
                  <a:schemeClr val="lt1"/>
                </a:solidFill>
                <a:latin typeface="Open Sans"/>
                <a:ea typeface="Open Sans"/>
                <a:cs typeface="Open Sans"/>
                <a:sym typeface="Open Sans"/>
              </a:rPr>
              <a:t>There’s loads more on Tassomai to help you master your learning and confidence!  </a:t>
            </a:r>
            <a:endParaRPr>
              <a:solidFill>
                <a:schemeClr val="lt1"/>
              </a:solidFill>
              <a:latin typeface="Open Sans"/>
              <a:ea typeface="Open Sans"/>
              <a:cs typeface="Open Sans"/>
              <a:sym typeface="Open Sans"/>
            </a:endParaRPr>
          </a:p>
          <a:p>
            <a:endParaRPr>
              <a:solidFill>
                <a:schemeClr val="lt1"/>
              </a:solidFill>
              <a:latin typeface="Open Sans"/>
              <a:ea typeface="Open Sans"/>
              <a:cs typeface="Open Sans"/>
              <a:sym typeface="Open Sans"/>
            </a:endParaRPr>
          </a:p>
          <a:p>
            <a:r>
              <a:rPr lang="en-GB">
                <a:solidFill>
                  <a:schemeClr val="lt1"/>
                </a:solidFill>
                <a:latin typeface="Open Sans"/>
                <a:ea typeface="Open Sans"/>
                <a:cs typeface="Open Sans"/>
                <a:sym typeface="Open Sans"/>
              </a:rPr>
              <a:t>Let’s explore some of these </a:t>
            </a:r>
            <a:r>
              <a:rPr lang="en-GB" b="1">
                <a:solidFill>
                  <a:schemeClr val="lt1"/>
                </a:solidFill>
                <a:latin typeface="Open Sans"/>
                <a:ea typeface="Open Sans"/>
                <a:cs typeface="Open Sans"/>
                <a:sym typeface="Open Sans"/>
              </a:rPr>
              <a:t>other tools…</a:t>
            </a:r>
            <a:endParaRPr b="1">
              <a:solidFill>
                <a:schemeClr val="lt1"/>
              </a:solidFill>
              <a:latin typeface="Open Sans"/>
              <a:ea typeface="Open Sans"/>
              <a:cs typeface="Open Sans"/>
              <a:sym typeface="Open Sans"/>
            </a:endParaRPr>
          </a:p>
        </p:txBody>
      </p:sp>
      <p:pic>
        <p:nvPicPr>
          <p:cNvPr id="113" name="Google Shape;113;p19"/>
          <p:cNvPicPr preferRelativeResize="0"/>
          <p:nvPr/>
        </p:nvPicPr>
        <p:blipFill>
          <a:blip r:embed="rId3">
            <a:alphaModFix/>
          </a:blip>
          <a:stretch>
            <a:fillRect/>
          </a:stretch>
        </p:blipFill>
        <p:spPr>
          <a:xfrm>
            <a:off x="7116609" y="5368375"/>
            <a:ext cx="1794817" cy="463726"/>
          </a:xfrm>
          <a:prstGeom prst="rect">
            <a:avLst/>
          </a:prstGeom>
          <a:noFill/>
          <a:ln>
            <a:noFill/>
          </a:ln>
        </p:spPr>
      </p:pic>
      <p:pic>
        <p:nvPicPr>
          <p:cNvPr id="114" name="Google Shape;114;p19"/>
          <p:cNvPicPr preferRelativeResize="0"/>
          <p:nvPr/>
        </p:nvPicPr>
        <p:blipFill>
          <a:blip r:embed="rId4">
            <a:alphaModFix/>
          </a:blip>
          <a:stretch>
            <a:fillRect/>
          </a:stretch>
        </p:blipFill>
        <p:spPr>
          <a:xfrm>
            <a:off x="616501" y="3309610"/>
            <a:ext cx="1849897" cy="1759130"/>
          </a:xfrm>
          <a:prstGeom prst="rect">
            <a:avLst/>
          </a:prstGeom>
          <a:noFill/>
          <a:ln>
            <a:noFill/>
          </a:ln>
        </p:spPr>
      </p:pic>
      <p:pic>
        <p:nvPicPr>
          <p:cNvPr id="115" name="Google Shape;115;p19"/>
          <p:cNvPicPr preferRelativeResize="0"/>
          <p:nvPr/>
        </p:nvPicPr>
        <p:blipFill>
          <a:blip r:embed="rId5">
            <a:alphaModFix/>
          </a:blip>
          <a:stretch>
            <a:fillRect/>
          </a:stretch>
        </p:blipFill>
        <p:spPr>
          <a:xfrm>
            <a:off x="5130675" y="3309601"/>
            <a:ext cx="1893060" cy="1800177"/>
          </a:xfrm>
          <a:prstGeom prst="rect">
            <a:avLst/>
          </a:prstGeom>
          <a:noFill/>
          <a:ln>
            <a:noFill/>
          </a:ln>
        </p:spPr>
      </p:pic>
      <p:pic>
        <p:nvPicPr>
          <p:cNvPr id="116" name="Google Shape;116;p19"/>
          <p:cNvPicPr preferRelativeResize="0"/>
          <p:nvPr/>
        </p:nvPicPr>
        <p:blipFill>
          <a:blip r:embed="rId6">
            <a:alphaModFix/>
          </a:blip>
          <a:stretch>
            <a:fillRect/>
          </a:stretch>
        </p:blipFill>
        <p:spPr>
          <a:xfrm>
            <a:off x="2430275" y="3008700"/>
            <a:ext cx="2518600" cy="2518600"/>
          </a:xfrm>
          <a:prstGeom prst="rect">
            <a:avLst/>
          </a:prstGeom>
          <a:noFill/>
          <a:ln>
            <a:noFill/>
          </a:ln>
        </p:spPr>
      </p:pic>
    </p:spTree>
    <p:extLst>
      <p:ext uri="{BB962C8B-B14F-4D97-AF65-F5344CB8AC3E}">
        <p14:creationId xmlns:p14="http://schemas.microsoft.com/office/powerpoint/2010/main" val="268359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A9AFF"/>
        </a:solidFill>
        <a:effectLst/>
      </p:bgPr>
    </p:bg>
    <p:spTree>
      <p:nvGrpSpPr>
        <p:cNvPr id="1" name="Shape 120"/>
        <p:cNvGrpSpPr/>
        <p:nvPr/>
      </p:nvGrpSpPr>
      <p:grpSpPr>
        <a:xfrm>
          <a:off x="0" y="0"/>
          <a:ext cx="0" cy="0"/>
          <a:chOff x="0" y="0"/>
          <a:chExt cx="0" cy="0"/>
        </a:xfrm>
      </p:grpSpPr>
      <p:sp>
        <p:nvSpPr>
          <p:cNvPr id="121" name="Google Shape;121;p20"/>
          <p:cNvSpPr txBox="1">
            <a:spLocks noGrp="1"/>
          </p:cNvSpPr>
          <p:nvPr>
            <p:ph type="ctrTitle"/>
          </p:nvPr>
        </p:nvSpPr>
        <p:spPr>
          <a:xfrm>
            <a:off x="311700" y="1601825"/>
            <a:ext cx="8520600" cy="528000"/>
          </a:xfrm>
          <a:prstGeom prst="rect">
            <a:avLst/>
          </a:prstGeom>
        </p:spPr>
        <p:txBody>
          <a:bodyPr spcFirstLastPara="1" wrap="square" lIns="91425" tIns="91425" rIns="91425" bIns="91425" anchor="b" anchorCtr="0">
            <a:noAutofit/>
          </a:bodyPr>
          <a:lstStyle/>
          <a:p>
            <a:pPr>
              <a:buSzPts val="990"/>
            </a:pPr>
            <a:r>
              <a:rPr lang="en-GB" sz="4250" b="1">
                <a:solidFill>
                  <a:schemeClr val="lt1"/>
                </a:solidFill>
                <a:latin typeface="Open Sans"/>
                <a:ea typeface="Open Sans"/>
                <a:cs typeface="Open Sans"/>
                <a:sym typeface="Open Sans"/>
              </a:rPr>
              <a:t>The Tassomai Tree</a:t>
            </a:r>
            <a:endParaRPr sz="4250" b="1">
              <a:solidFill>
                <a:schemeClr val="lt1"/>
              </a:solidFill>
              <a:latin typeface="Open Sans"/>
              <a:ea typeface="Open Sans"/>
              <a:cs typeface="Open Sans"/>
              <a:sym typeface="Open Sans"/>
            </a:endParaRPr>
          </a:p>
        </p:txBody>
      </p:sp>
      <p:sp>
        <p:nvSpPr>
          <p:cNvPr id="122" name="Google Shape;122;p20"/>
          <p:cNvSpPr txBox="1"/>
          <p:nvPr/>
        </p:nvSpPr>
        <p:spPr>
          <a:xfrm>
            <a:off x="555575" y="2234088"/>
            <a:ext cx="7287300" cy="1677600"/>
          </a:xfrm>
          <a:prstGeom prst="rect">
            <a:avLst/>
          </a:prstGeom>
          <a:noFill/>
          <a:ln>
            <a:noFill/>
          </a:ln>
        </p:spPr>
        <p:txBody>
          <a:bodyPr spcFirstLastPara="1" wrap="square" lIns="91425" tIns="91425" rIns="91425" bIns="91425" anchor="t" anchorCtr="0">
            <a:noAutofit/>
          </a:bodyPr>
          <a:lstStyle/>
          <a:p>
            <a:r>
              <a:rPr lang="en-GB" sz="1100">
                <a:solidFill>
                  <a:schemeClr val="lt1"/>
                </a:solidFill>
                <a:latin typeface="Open Sans"/>
                <a:ea typeface="Open Sans"/>
                <a:cs typeface="Open Sans"/>
                <a:sym typeface="Open Sans"/>
              </a:rPr>
              <a:t>You will have a tree for each subject you’re studying, and it will </a:t>
            </a:r>
            <a:r>
              <a:rPr lang="en-GB" sz="1100" b="1">
                <a:solidFill>
                  <a:schemeClr val="lt1"/>
                </a:solidFill>
                <a:latin typeface="Open Sans"/>
                <a:ea typeface="Open Sans"/>
                <a:cs typeface="Open Sans"/>
                <a:sym typeface="Open Sans"/>
              </a:rPr>
              <a:t>grow in size and colour</a:t>
            </a:r>
            <a:r>
              <a:rPr lang="en-GB" sz="1100">
                <a:solidFill>
                  <a:schemeClr val="lt1"/>
                </a:solidFill>
                <a:latin typeface="Open Sans"/>
                <a:ea typeface="Open Sans"/>
                <a:cs typeface="Open Sans"/>
                <a:sym typeface="Open Sans"/>
              </a:rPr>
              <a:t> as you work through the quizzes in that subject!</a:t>
            </a:r>
            <a:endParaRPr sz="1100">
              <a:solidFill>
                <a:schemeClr val="lt1"/>
              </a:solidFill>
              <a:latin typeface="Open Sans"/>
              <a:ea typeface="Open Sans"/>
              <a:cs typeface="Open Sans"/>
              <a:sym typeface="Open Sans"/>
            </a:endParaRPr>
          </a:p>
          <a:p>
            <a:endParaRPr sz="1100">
              <a:solidFill>
                <a:schemeClr val="lt1"/>
              </a:solidFill>
              <a:latin typeface="Open Sans"/>
              <a:ea typeface="Open Sans"/>
              <a:cs typeface="Open Sans"/>
              <a:sym typeface="Open Sans"/>
            </a:endParaRPr>
          </a:p>
          <a:p>
            <a:r>
              <a:rPr lang="en-GB" sz="1100">
                <a:solidFill>
                  <a:schemeClr val="lt1"/>
                </a:solidFill>
                <a:latin typeface="Open Sans"/>
                <a:ea typeface="Open Sans"/>
                <a:cs typeface="Open Sans"/>
                <a:sym typeface="Open Sans"/>
              </a:rPr>
              <a:t>Branches on a tree are topics within that subject, and the leaves on branches are questions within that topic.</a:t>
            </a:r>
            <a:endParaRPr sz="1100">
              <a:solidFill>
                <a:schemeClr val="lt1"/>
              </a:solidFill>
              <a:latin typeface="Open Sans"/>
              <a:ea typeface="Open Sans"/>
              <a:cs typeface="Open Sans"/>
              <a:sym typeface="Open Sans"/>
            </a:endParaRPr>
          </a:p>
          <a:p>
            <a:endParaRPr sz="1100">
              <a:solidFill>
                <a:schemeClr val="lt1"/>
              </a:solidFill>
              <a:latin typeface="Open Sans"/>
              <a:ea typeface="Open Sans"/>
              <a:cs typeface="Open Sans"/>
              <a:sym typeface="Open Sans"/>
            </a:endParaRPr>
          </a:p>
          <a:p>
            <a:r>
              <a:rPr lang="en-GB" sz="1100">
                <a:solidFill>
                  <a:schemeClr val="lt1"/>
                </a:solidFill>
                <a:latin typeface="Open Sans"/>
                <a:ea typeface="Open Sans"/>
                <a:cs typeface="Open Sans"/>
                <a:sym typeface="Open Sans"/>
              </a:rPr>
              <a:t>The larger a leaf, the </a:t>
            </a:r>
            <a:r>
              <a:rPr lang="en-GB" sz="1100" b="1">
                <a:solidFill>
                  <a:schemeClr val="lt1"/>
                </a:solidFill>
                <a:latin typeface="Open Sans"/>
                <a:ea typeface="Open Sans"/>
                <a:cs typeface="Open Sans"/>
                <a:sym typeface="Open Sans"/>
              </a:rPr>
              <a:t>more often</a:t>
            </a:r>
            <a:r>
              <a:rPr lang="en-GB" sz="1100">
                <a:solidFill>
                  <a:schemeClr val="lt1"/>
                </a:solidFill>
                <a:latin typeface="Open Sans"/>
                <a:ea typeface="Open Sans"/>
                <a:cs typeface="Open Sans"/>
                <a:sym typeface="Open Sans"/>
              </a:rPr>
              <a:t> you’ve seen that question while quizzing.  If the leaf is a deep green, your </a:t>
            </a:r>
            <a:r>
              <a:rPr lang="en-GB" sz="1100" b="1">
                <a:solidFill>
                  <a:schemeClr val="lt1"/>
                </a:solidFill>
                <a:latin typeface="Open Sans"/>
                <a:ea typeface="Open Sans"/>
                <a:cs typeface="Open Sans"/>
                <a:sym typeface="Open Sans"/>
              </a:rPr>
              <a:t>accuracy has been high</a:t>
            </a:r>
            <a:r>
              <a:rPr lang="en-GB" sz="1100">
                <a:solidFill>
                  <a:schemeClr val="lt1"/>
                </a:solidFill>
                <a:latin typeface="Open Sans"/>
                <a:ea typeface="Open Sans"/>
                <a:cs typeface="Open Sans"/>
                <a:sym typeface="Open Sans"/>
              </a:rPr>
              <a:t> - but if it’s red, then you’ve had some </a:t>
            </a:r>
            <a:r>
              <a:rPr lang="en-GB" sz="1100" b="1">
                <a:solidFill>
                  <a:schemeClr val="lt1"/>
                </a:solidFill>
                <a:latin typeface="Open Sans"/>
                <a:ea typeface="Open Sans"/>
                <a:cs typeface="Open Sans"/>
                <a:sym typeface="Open Sans"/>
              </a:rPr>
              <a:t>difficulty</a:t>
            </a:r>
            <a:r>
              <a:rPr lang="en-GB" sz="1100">
                <a:solidFill>
                  <a:schemeClr val="lt1"/>
                </a:solidFill>
                <a:latin typeface="Open Sans"/>
                <a:ea typeface="Open Sans"/>
                <a:cs typeface="Open Sans"/>
                <a:sym typeface="Open Sans"/>
              </a:rPr>
              <a:t> in the past.</a:t>
            </a:r>
            <a:endParaRPr sz="1100">
              <a:solidFill>
                <a:schemeClr val="lt1"/>
              </a:solidFill>
              <a:latin typeface="Open Sans"/>
              <a:ea typeface="Open Sans"/>
              <a:cs typeface="Open Sans"/>
              <a:sym typeface="Open Sans"/>
            </a:endParaRPr>
          </a:p>
          <a:p>
            <a:endParaRPr sz="1100">
              <a:solidFill>
                <a:schemeClr val="lt1"/>
              </a:solidFill>
              <a:latin typeface="Open Sans"/>
              <a:ea typeface="Open Sans"/>
              <a:cs typeface="Open Sans"/>
              <a:sym typeface="Open Sans"/>
            </a:endParaRPr>
          </a:p>
          <a:p>
            <a:r>
              <a:rPr lang="en-GB" sz="1100">
                <a:solidFill>
                  <a:schemeClr val="lt1"/>
                </a:solidFill>
                <a:latin typeface="Open Sans"/>
                <a:ea typeface="Open Sans"/>
                <a:cs typeface="Open Sans"/>
                <a:sym typeface="Open Sans"/>
              </a:rPr>
              <a:t>You can</a:t>
            </a:r>
            <a:r>
              <a:rPr lang="en-GB" sz="1100" b="1">
                <a:solidFill>
                  <a:schemeClr val="lt1"/>
                </a:solidFill>
                <a:latin typeface="Open Sans"/>
                <a:ea typeface="Open Sans"/>
                <a:cs typeface="Open Sans"/>
                <a:sym typeface="Open Sans"/>
              </a:rPr>
              <a:t> click on a leaf</a:t>
            </a:r>
            <a:r>
              <a:rPr lang="en-GB" sz="1100">
                <a:solidFill>
                  <a:schemeClr val="lt1"/>
                </a:solidFill>
                <a:latin typeface="Open Sans"/>
                <a:ea typeface="Open Sans"/>
                <a:cs typeface="Open Sans"/>
                <a:sym typeface="Open Sans"/>
              </a:rPr>
              <a:t> to read that question and see your data relating to it.</a:t>
            </a:r>
            <a:endParaRPr sz="1100">
              <a:solidFill>
                <a:schemeClr val="lt1"/>
              </a:solidFill>
              <a:latin typeface="Open Sans"/>
              <a:ea typeface="Open Sans"/>
              <a:cs typeface="Open Sans"/>
              <a:sym typeface="Open Sans"/>
            </a:endParaRPr>
          </a:p>
        </p:txBody>
      </p:sp>
      <p:pic>
        <p:nvPicPr>
          <p:cNvPr id="123" name="Google Shape;123;p20"/>
          <p:cNvPicPr preferRelativeResize="0"/>
          <p:nvPr/>
        </p:nvPicPr>
        <p:blipFill>
          <a:blip r:embed="rId3">
            <a:alphaModFix/>
          </a:blip>
          <a:stretch>
            <a:fillRect/>
          </a:stretch>
        </p:blipFill>
        <p:spPr>
          <a:xfrm>
            <a:off x="7116609" y="5368375"/>
            <a:ext cx="1794817" cy="463726"/>
          </a:xfrm>
          <a:prstGeom prst="rect">
            <a:avLst/>
          </a:prstGeom>
          <a:noFill/>
          <a:ln>
            <a:noFill/>
          </a:ln>
        </p:spPr>
      </p:pic>
      <p:pic>
        <p:nvPicPr>
          <p:cNvPr id="124" name="Google Shape;124;p20"/>
          <p:cNvPicPr preferRelativeResize="0"/>
          <p:nvPr/>
        </p:nvPicPr>
        <p:blipFill>
          <a:blip r:embed="rId4">
            <a:alphaModFix/>
          </a:blip>
          <a:stretch>
            <a:fillRect/>
          </a:stretch>
        </p:blipFill>
        <p:spPr>
          <a:xfrm>
            <a:off x="4643001" y="3952560"/>
            <a:ext cx="1849897" cy="1759130"/>
          </a:xfrm>
          <a:prstGeom prst="rect">
            <a:avLst/>
          </a:prstGeom>
          <a:noFill/>
          <a:ln>
            <a:noFill/>
          </a:ln>
        </p:spPr>
      </p:pic>
      <p:pic>
        <p:nvPicPr>
          <p:cNvPr id="125" name="Google Shape;125;p20"/>
          <p:cNvPicPr preferRelativeResize="0"/>
          <p:nvPr/>
        </p:nvPicPr>
        <p:blipFill rotWithShape="1">
          <a:blip r:embed="rId5">
            <a:alphaModFix/>
          </a:blip>
          <a:srcRect t="19" b="29"/>
          <a:stretch/>
        </p:blipFill>
        <p:spPr>
          <a:xfrm>
            <a:off x="2255124" y="3935150"/>
            <a:ext cx="1794826" cy="1793956"/>
          </a:xfrm>
          <a:prstGeom prst="rect">
            <a:avLst/>
          </a:prstGeom>
          <a:noFill/>
          <a:ln>
            <a:noFill/>
          </a:ln>
        </p:spPr>
      </p:pic>
      <p:pic>
        <p:nvPicPr>
          <p:cNvPr id="126" name="Google Shape;126;p20"/>
          <p:cNvPicPr preferRelativeResize="0"/>
          <p:nvPr/>
        </p:nvPicPr>
        <p:blipFill>
          <a:blip r:embed="rId6">
            <a:alphaModFix/>
          </a:blip>
          <a:stretch>
            <a:fillRect/>
          </a:stretch>
        </p:blipFill>
        <p:spPr>
          <a:xfrm rot="20752020">
            <a:off x="3828035" y="4669927"/>
            <a:ext cx="934804" cy="525296"/>
          </a:xfrm>
          <a:prstGeom prst="rect">
            <a:avLst/>
          </a:prstGeom>
          <a:noFill/>
          <a:ln>
            <a:noFill/>
          </a:ln>
        </p:spPr>
      </p:pic>
    </p:spTree>
    <p:extLst>
      <p:ext uri="{BB962C8B-B14F-4D97-AF65-F5344CB8AC3E}">
        <p14:creationId xmlns:p14="http://schemas.microsoft.com/office/powerpoint/2010/main" val="11194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A9AFF"/>
        </a:solidFill>
        <a:effectLst/>
      </p:bgPr>
    </p:bg>
    <p:spTree>
      <p:nvGrpSpPr>
        <p:cNvPr id="1" name="Shape 130"/>
        <p:cNvGrpSpPr/>
        <p:nvPr/>
      </p:nvGrpSpPr>
      <p:grpSpPr>
        <a:xfrm>
          <a:off x="0" y="0"/>
          <a:ext cx="0" cy="0"/>
          <a:chOff x="0" y="0"/>
          <a:chExt cx="0" cy="0"/>
        </a:xfrm>
      </p:grpSpPr>
      <p:sp>
        <p:nvSpPr>
          <p:cNvPr id="131" name="Google Shape;131;p21"/>
          <p:cNvSpPr txBox="1">
            <a:spLocks noGrp="1"/>
          </p:cNvSpPr>
          <p:nvPr>
            <p:ph type="ctrTitle"/>
          </p:nvPr>
        </p:nvSpPr>
        <p:spPr>
          <a:xfrm>
            <a:off x="311700" y="1601825"/>
            <a:ext cx="8520600" cy="528000"/>
          </a:xfrm>
          <a:prstGeom prst="rect">
            <a:avLst/>
          </a:prstGeom>
        </p:spPr>
        <p:txBody>
          <a:bodyPr spcFirstLastPara="1" wrap="square" lIns="91425" tIns="91425" rIns="91425" bIns="91425" anchor="b" anchorCtr="0">
            <a:noAutofit/>
          </a:bodyPr>
          <a:lstStyle/>
          <a:p>
            <a:pPr>
              <a:buSzPts val="990"/>
            </a:pPr>
            <a:r>
              <a:rPr lang="en-GB" sz="4250" b="1">
                <a:solidFill>
                  <a:schemeClr val="lt1"/>
                </a:solidFill>
                <a:latin typeface="Open Sans"/>
                <a:ea typeface="Open Sans"/>
                <a:cs typeface="Open Sans"/>
                <a:sym typeface="Open Sans"/>
              </a:rPr>
              <a:t>Your Data</a:t>
            </a:r>
            <a:endParaRPr sz="4250" b="1">
              <a:solidFill>
                <a:schemeClr val="lt1"/>
              </a:solidFill>
              <a:latin typeface="Open Sans"/>
              <a:ea typeface="Open Sans"/>
              <a:cs typeface="Open Sans"/>
              <a:sym typeface="Open Sans"/>
            </a:endParaRPr>
          </a:p>
        </p:txBody>
      </p:sp>
      <p:sp>
        <p:nvSpPr>
          <p:cNvPr id="132" name="Google Shape;132;p21"/>
          <p:cNvSpPr txBox="1"/>
          <p:nvPr/>
        </p:nvSpPr>
        <p:spPr>
          <a:xfrm>
            <a:off x="555575" y="2185950"/>
            <a:ext cx="7287300" cy="3274800"/>
          </a:xfrm>
          <a:prstGeom prst="rect">
            <a:avLst/>
          </a:prstGeom>
          <a:noFill/>
          <a:ln>
            <a:noFill/>
          </a:ln>
        </p:spPr>
        <p:txBody>
          <a:bodyPr spcFirstLastPara="1" wrap="square" lIns="91425" tIns="91425" rIns="91425" bIns="91425" anchor="t" anchorCtr="0">
            <a:noAutofit/>
          </a:bodyPr>
          <a:lstStyle/>
          <a:p>
            <a:r>
              <a:rPr lang="en-GB">
                <a:solidFill>
                  <a:schemeClr val="lt1"/>
                </a:solidFill>
                <a:latin typeface="Open Sans"/>
                <a:ea typeface="Open Sans"/>
                <a:cs typeface="Open Sans"/>
                <a:sym typeface="Open Sans"/>
              </a:rPr>
              <a:t>Tapping on Usage will show you lots of information about your recent Tassomai use.</a:t>
            </a:r>
            <a:endParaRPr>
              <a:solidFill>
                <a:schemeClr val="lt1"/>
              </a:solidFill>
              <a:latin typeface="Open Sans"/>
              <a:ea typeface="Open Sans"/>
              <a:cs typeface="Open Sans"/>
              <a:sym typeface="Open Sans"/>
            </a:endParaRPr>
          </a:p>
          <a:p>
            <a:endParaRPr>
              <a:solidFill>
                <a:schemeClr val="lt1"/>
              </a:solidFill>
              <a:latin typeface="Open Sans"/>
              <a:ea typeface="Open Sans"/>
              <a:cs typeface="Open Sans"/>
              <a:sym typeface="Open Sans"/>
            </a:endParaRPr>
          </a:p>
          <a:p>
            <a:r>
              <a:rPr lang="en-GB">
                <a:solidFill>
                  <a:schemeClr val="lt1"/>
                </a:solidFill>
                <a:latin typeface="Open Sans"/>
                <a:ea typeface="Open Sans"/>
                <a:cs typeface="Open Sans"/>
                <a:sym typeface="Open Sans"/>
              </a:rPr>
              <a:t>You can view different types of data and change the time frame.  And, if you’re using Tassomai for more than one subject, you can separate your data between those subjects, or view them altogether!</a:t>
            </a:r>
            <a:endParaRPr>
              <a:solidFill>
                <a:schemeClr val="lt1"/>
              </a:solidFill>
              <a:latin typeface="Open Sans"/>
              <a:ea typeface="Open Sans"/>
              <a:cs typeface="Open Sans"/>
              <a:sym typeface="Open Sans"/>
            </a:endParaRPr>
          </a:p>
        </p:txBody>
      </p:sp>
      <p:pic>
        <p:nvPicPr>
          <p:cNvPr id="133" name="Google Shape;133;p21"/>
          <p:cNvPicPr preferRelativeResize="0"/>
          <p:nvPr/>
        </p:nvPicPr>
        <p:blipFill>
          <a:blip r:embed="rId3">
            <a:alphaModFix/>
          </a:blip>
          <a:stretch>
            <a:fillRect/>
          </a:stretch>
        </p:blipFill>
        <p:spPr>
          <a:xfrm>
            <a:off x="7116609" y="5368375"/>
            <a:ext cx="1794817" cy="463726"/>
          </a:xfrm>
          <a:prstGeom prst="rect">
            <a:avLst/>
          </a:prstGeom>
          <a:noFill/>
          <a:ln>
            <a:noFill/>
          </a:ln>
        </p:spPr>
      </p:pic>
      <p:pic>
        <p:nvPicPr>
          <p:cNvPr id="134" name="Google Shape;134;p21"/>
          <p:cNvPicPr preferRelativeResize="0"/>
          <p:nvPr/>
        </p:nvPicPr>
        <p:blipFill>
          <a:blip r:embed="rId4">
            <a:alphaModFix/>
          </a:blip>
          <a:stretch>
            <a:fillRect/>
          </a:stretch>
        </p:blipFill>
        <p:spPr>
          <a:xfrm>
            <a:off x="3252700" y="3429001"/>
            <a:ext cx="1893060" cy="1800177"/>
          </a:xfrm>
          <a:prstGeom prst="rect">
            <a:avLst/>
          </a:prstGeom>
          <a:noFill/>
          <a:ln>
            <a:noFill/>
          </a:ln>
        </p:spPr>
      </p:pic>
    </p:spTree>
    <p:extLst>
      <p:ext uri="{BB962C8B-B14F-4D97-AF65-F5344CB8AC3E}">
        <p14:creationId xmlns:p14="http://schemas.microsoft.com/office/powerpoint/2010/main" val="1835964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A9AFF"/>
        </a:solidFill>
        <a:effectLst/>
      </p:bgPr>
    </p:bg>
    <p:spTree>
      <p:nvGrpSpPr>
        <p:cNvPr id="1" name="Shape 138"/>
        <p:cNvGrpSpPr/>
        <p:nvPr/>
      </p:nvGrpSpPr>
      <p:grpSpPr>
        <a:xfrm>
          <a:off x="0" y="0"/>
          <a:ext cx="0" cy="0"/>
          <a:chOff x="0" y="0"/>
          <a:chExt cx="0" cy="0"/>
        </a:xfrm>
      </p:grpSpPr>
      <p:sp>
        <p:nvSpPr>
          <p:cNvPr id="139" name="Google Shape;139;p22"/>
          <p:cNvSpPr txBox="1">
            <a:spLocks noGrp="1"/>
          </p:cNvSpPr>
          <p:nvPr>
            <p:ph type="ctrTitle"/>
          </p:nvPr>
        </p:nvSpPr>
        <p:spPr>
          <a:xfrm>
            <a:off x="311700" y="1601825"/>
            <a:ext cx="8520600" cy="528000"/>
          </a:xfrm>
          <a:prstGeom prst="rect">
            <a:avLst/>
          </a:prstGeom>
        </p:spPr>
        <p:txBody>
          <a:bodyPr spcFirstLastPara="1" wrap="square" lIns="91425" tIns="91425" rIns="91425" bIns="91425" anchor="b" anchorCtr="0">
            <a:noAutofit/>
          </a:bodyPr>
          <a:lstStyle/>
          <a:p>
            <a:pPr>
              <a:buSzPts val="990"/>
            </a:pPr>
            <a:r>
              <a:rPr lang="en-GB" sz="4250" b="1">
                <a:solidFill>
                  <a:schemeClr val="lt1"/>
                </a:solidFill>
                <a:latin typeface="Open Sans"/>
                <a:ea typeface="Open Sans"/>
                <a:cs typeface="Open Sans"/>
                <a:sym typeface="Open Sans"/>
              </a:rPr>
              <a:t>Other Support</a:t>
            </a:r>
            <a:endParaRPr sz="4250" b="1">
              <a:solidFill>
                <a:schemeClr val="lt1"/>
              </a:solidFill>
              <a:latin typeface="Open Sans"/>
              <a:ea typeface="Open Sans"/>
              <a:cs typeface="Open Sans"/>
              <a:sym typeface="Open Sans"/>
            </a:endParaRPr>
          </a:p>
        </p:txBody>
      </p:sp>
      <p:sp>
        <p:nvSpPr>
          <p:cNvPr id="140" name="Google Shape;140;p22"/>
          <p:cNvSpPr txBox="1"/>
          <p:nvPr/>
        </p:nvSpPr>
        <p:spPr>
          <a:xfrm>
            <a:off x="555575" y="2185950"/>
            <a:ext cx="7287300" cy="3274800"/>
          </a:xfrm>
          <a:prstGeom prst="rect">
            <a:avLst/>
          </a:prstGeom>
          <a:noFill/>
          <a:ln>
            <a:noFill/>
          </a:ln>
        </p:spPr>
        <p:txBody>
          <a:bodyPr spcFirstLastPara="1" wrap="square" lIns="91425" tIns="91425" rIns="91425" bIns="91425" anchor="t" anchorCtr="0">
            <a:noAutofit/>
          </a:bodyPr>
          <a:lstStyle/>
          <a:p>
            <a:r>
              <a:rPr lang="en-GB" sz="1100">
                <a:solidFill>
                  <a:schemeClr val="lt1"/>
                </a:solidFill>
                <a:latin typeface="Open Sans"/>
                <a:ea typeface="Open Sans"/>
                <a:cs typeface="Open Sans"/>
                <a:sym typeface="Open Sans"/>
              </a:rPr>
              <a:t>Tassomai has loads of other tools to help you improve your confidence when quizzing! </a:t>
            </a:r>
            <a:endParaRPr sz="1100">
              <a:solidFill>
                <a:schemeClr val="lt1"/>
              </a:solidFill>
              <a:latin typeface="Open Sans"/>
              <a:ea typeface="Open Sans"/>
              <a:cs typeface="Open Sans"/>
              <a:sym typeface="Open Sans"/>
            </a:endParaRPr>
          </a:p>
          <a:p>
            <a:endParaRPr sz="1100">
              <a:solidFill>
                <a:schemeClr val="lt1"/>
              </a:solidFill>
              <a:latin typeface="Open Sans"/>
              <a:ea typeface="Open Sans"/>
              <a:cs typeface="Open Sans"/>
              <a:sym typeface="Open Sans"/>
            </a:endParaRPr>
          </a:p>
          <a:p>
            <a:r>
              <a:rPr lang="en-GB" sz="1100">
                <a:solidFill>
                  <a:schemeClr val="lt1"/>
                </a:solidFill>
                <a:latin typeface="Open Sans"/>
                <a:ea typeface="Open Sans"/>
                <a:cs typeface="Open Sans"/>
                <a:sym typeface="Open Sans"/>
              </a:rPr>
              <a:t>Your Review tab will show you your ten most recently taken quizzes, and you can</a:t>
            </a:r>
            <a:r>
              <a:rPr lang="en-GB" sz="1100" b="1">
                <a:solidFill>
                  <a:schemeClr val="lt1"/>
                </a:solidFill>
                <a:latin typeface="Open Sans"/>
                <a:ea typeface="Open Sans"/>
                <a:cs typeface="Open Sans"/>
                <a:sym typeface="Open Sans"/>
              </a:rPr>
              <a:t> reflect on any mistakes</a:t>
            </a:r>
            <a:r>
              <a:rPr lang="en-GB" sz="1100">
                <a:solidFill>
                  <a:schemeClr val="lt1"/>
                </a:solidFill>
                <a:latin typeface="Open Sans"/>
                <a:ea typeface="Open Sans"/>
                <a:cs typeface="Open Sans"/>
                <a:sym typeface="Open Sans"/>
              </a:rPr>
              <a:t> you may have made.</a:t>
            </a:r>
            <a:endParaRPr sz="1100">
              <a:solidFill>
                <a:schemeClr val="lt1"/>
              </a:solidFill>
              <a:latin typeface="Open Sans"/>
              <a:ea typeface="Open Sans"/>
              <a:cs typeface="Open Sans"/>
              <a:sym typeface="Open Sans"/>
            </a:endParaRPr>
          </a:p>
          <a:p>
            <a:endParaRPr sz="1100">
              <a:solidFill>
                <a:schemeClr val="lt1"/>
              </a:solidFill>
              <a:latin typeface="Open Sans"/>
              <a:ea typeface="Open Sans"/>
              <a:cs typeface="Open Sans"/>
              <a:sym typeface="Open Sans"/>
            </a:endParaRPr>
          </a:p>
          <a:p>
            <a:r>
              <a:rPr lang="en-GB" sz="1100">
                <a:solidFill>
                  <a:schemeClr val="lt1"/>
                </a:solidFill>
                <a:latin typeface="Open Sans"/>
                <a:ea typeface="Open Sans"/>
                <a:cs typeface="Open Sans"/>
                <a:sym typeface="Open Sans"/>
              </a:rPr>
              <a:t>Once you’ve completed a Daily Goal in a subject, you can select Resources and be given </a:t>
            </a:r>
            <a:r>
              <a:rPr lang="en-GB" sz="1100" b="1">
                <a:solidFill>
                  <a:schemeClr val="lt1"/>
                </a:solidFill>
                <a:latin typeface="Open Sans"/>
                <a:ea typeface="Open Sans"/>
                <a:cs typeface="Open Sans"/>
                <a:sym typeface="Open Sans"/>
              </a:rPr>
              <a:t>3 supportive materials</a:t>
            </a:r>
            <a:r>
              <a:rPr lang="en-GB" sz="1100">
                <a:solidFill>
                  <a:schemeClr val="lt1"/>
                </a:solidFill>
                <a:latin typeface="Open Sans"/>
                <a:ea typeface="Open Sans"/>
                <a:cs typeface="Open Sans"/>
                <a:sym typeface="Open Sans"/>
              </a:rPr>
              <a:t> on areas you struggled with.  You’ll either get an </a:t>
            </a:r>
            <a:r>
              <a:rPr lang="en-GB" sz="1100" b="1">
                <a:solidFill>
                  <a:schemeClr val="lt1"/>
                </a:solidFill>
                <a:latin typeface="Open Sans"/>
                <a:ea typeface="Open Sans"/>
                <a:cs typeface="Open Sans"/>
                <a:sym typeface="Open Sans"/>
              </a:rPr>
              <a:t>online article, or a video </a:t>
            </a:r>
            <a:r>
              <a:rPr lang="en-GB" sz="1100">
                <a:solidFill>
                  <a:schemeClr val="lt1"/>
                </a:solidFill>
                <a:latin typeface="Open Sans"/>
                <a:ea typeface="Open Sans"/>
                <a:cs typeface="Open Sans"/>
                <a:sym typeface="Open Sans"/>
              </a:rPr>
              <a:t>to watch.</a:t>
            </a:r>
            <a:endParaRPr sz="1100">
              <a:solidFill>
                <a:schemeClr val="lt1"/>
              </a:solidFill>
              <a:latin typeface="Open Sans"/>
              <a:ea typeface="Open Sans"/>
              <a:cs typeface="Open Sans"/>
              <a:sym typeface="Open Sans"/>
            </a:endParaRPr>
          </a:p>
          <a:p>
            <a:endParaRPr sz="1100">
              <a:solidFill>
                <a:schemeClr val="lt1"/>
              </a:solidFill>
              <a:latin typeface="Open Sans"/>
              <a:ea typeface="Open Sans"/>
              <a:cs typeface="Open Sans"/>
              <a:sym typeface="Open Sans"/>
            </a:endParaRPr>
          </a:p>
          <a:p>
            <a:r>
              <a:rPr lang="en-GB" sz="1100">
                <a:solidFill>
                  <a:schemeClr val="lt1"/>
                </a:solidFill>
                <a:latin typeface="Open Sans"/>
                <a:ea typeface="Open Sans"/>
                <a:cs typeface="Open Sans"/>
                <a:sym typeface="Open Sans"/>
              </a:rPr>
              <a:t>Speaking of videos…if you’ve had difficulty with a particular topic in the past, you might sometimes be offered </a:t>
            </a:r>
            <a:r>
              <a:rPr lang="en-GB" sz="1100" b="1">
                <a:solidFill>
                  <a:schemeClr val="lt1"/>
                </a:solidFill>
                <a:latin typeface="Open Sans"/>
                <a:ea typeface="Open Sans"/>
                <a:cs typeface="Open Sans"/>
                <a:sym typeface="Open Sans"/>
              </a:rPr>
              <a:t>a short video to watch</a:t>
            </a:r>
            <a:r>
              <a:rPr lang="en-GB" sz="1100">
                <a:solidFill>
                  <a:schemeClr val="lt1"/>
                </a:solidFill>
                <a:latin typeface="Open Sans"/>
                <a:ea typeface="Open Sans"/>
                <a:cs typeface="Open Sans"/>
                <a:sym typeface="Open Sans"/>
              </a:rPr>
              <a:t> before you next take a quiz in that topic.  Watching those videos in full has a </a:t>
            </a:r>
            <a:r>
              <a:rPr lang="en-GB" sz="1100" b="1">
                <a:solidFill>
                  <a:schemeClr val="lt1"/>
                </a:solidFill>
                <a:latin typeface="Open Sans"/>
                <a:ea typeface="Open Sans"/>
                <a:cs typeface="Open Sans"/>
                <a:sym typeface="Open Sans"/>
              </a:rPr>
              <a:t>useful bonus</a:t>
            </a:r>
            <a:r>
              <a:rPr lang="en-GB" sz="1100">
                <a:solidFill>
                  <a:schemeClr val="lt1"/>
                </a:solidFill>
                <a:latin typeface="Open Sans"/>
                <a:ea typeface="Open Sans"/>
                <a:cs typeface="Open Sans"/>
                <a:sym typeface="Open Sans"/>
              </a:rPr>
              <a:t>…but you’ll need to discover this for yourself!</a:t>
            </a:r>
            <a:endParaRPr sz="1100">
              <a:solidFill>
                <a:schemeClr val="lt1"/>
              </a:solidFill>
              <a:latin typeface="Open Sans"/>
              <a:ea typeface="Open Sans"/>
              <a:cs typeface="Open Sans"/>
              <a:sym typeface="Open Sans"/>
            </a:endParaRPr>
          </a:p>
        </p:txBody>
      </p:sp>
      <p:pic>
        <p:nvPicPr>
          <p:cNvPr id="141" name="Google Shape;141;p22"/>
          <p:cNvPicPr preferRelativeResize="0"/>
          <p:nvPr/>
        </p:nvPicPr>
        <p:blipFill>
          <a:blip r:embed="rId3">
            <a:alphaModFix/>
          </a:blip>
          <a:stretch>
            <a:fillRect/>
          </a:stretch>
        </p:blipFill>
        <p:spPr>
          <a:xfrm>
            <a:off x="7116609" y="5368375"/>
            <a:ext cx="1794817" cy="463726"/>
          </a:xfrm>
          <a:prstGeom prst="rect">
            <a:avLst/>
          </a:prstGeom>
          <a:noFill/>
          <a:ln>
            <a:noFill/>
          </a:ln>
        </p:spPr>
      </p:pic>
      <p:pic>
        <p:nvPicPr>
          <p:cNvPr id="142" name="Google Shape;142;p22"/>
          <p:cNvPicPr preferRelativeResize="0"/>
          <p:nvPr/>
        </p:nvPicPr>
        <p:blipFill>
          <a:blip r:embed="rId4">
            <a:alphaModFix/>
          </a:blip>
          <a:stretch>
            <a:fillRect/>
          </a:stretch>
        </p:blipFill>
        <p:spPr>
          <a:xfrm>
            <a:off x="3217300" y="3897575"/>
            <a:ext cx="1963848" cy="1963848"/>
          </a:xfrm>
          <a:prstGeom prst="rect">
            <a:avLst/>
          </a:prstGeom>
          <a:noFill/>
          <a:ln>
            <a:noFill/>
          </a:ln>
        </p:spPr>
      </p:pic>
    </p:spTree>
    <p:extLst>
      <p:ext uri="{BB962C8B-B14F-4D97-AF65-F5344CB8AC3E}">
        <p14:creationId xmlns:p14="http://schemas.microsoft.com/office/powerpoint/2010/main" val="227642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A9AFF"/>
        </a:solidFill>
        <a:effectLst/>
      </p:bgPr>
    </p:bg>
    <p:spTree>
      <p:nvGrpSpPr>
        <p:cNvPr id="1" name="Shape 146"/>
        <p:cNvGrpSpPr/>
        <p:nvPr/>
      </p:nvGrpSpPr>
      <p:grpSpPr>
        <a:xfrm>
          <a:off x="0" y="0"/>
          <a:ext cx="0" cy="0"/>
          <a:chOff x="0" y="0"/>
          <a:chExt cx="0" cy="0"/>
        </a:xfrm>
      </p:grpSpPr>
      <p:sp>
        <p:nvSpPr>
          <p:cNvPr id="147" name="Google Shape;147;p23"/>
          <p:cNvSpPr txBox="1">
            <a:spLocks noGrp="1"/>
          </p:cNvSpPr>
          <p:nvPr>
            <p:ph type="ctrTitle"/>
          </p:nvPr>
        </p:nvSpPr>
        <p:spPr>
          <a:xfrm>
            <a:off x="311700" y="1601825"/>
            <a:ext cx="8520600" cy="528000"/>
          </a:xfrm>
          <a:prstGeom prst="rect">
            <a:avLst/>
          </a:prstGeom>
        </p:spPr>
        <p:txBody>
          <a:bodyPr spcFirstLastPara="1" wrap="square" lIns="91425" tIns="91425" rIns="91425" bIns="91425" anchor="b" anchorCtr="0">
            <a:noAutofit/>
          </a:bodyPr>
          <a:lstStyle/>
          <a:p>
            <a:pPr>
              <a:buSzPts val="990"/>
            </a:pPr>
            <a:r>
              <a:rPr lang="en-GB" sz="3350" b="1">
                <a:solidFill>
                  <a:schemeClr val="lt1"/>
                </a:solidFill>
                <a:latin typeface="Open Sans"/>
                <a:ea typeface="Open Sans"/>
                <a:cs typeface="Open Sans"/>
                <a:sym typeface="Open Sans"/>
              </a:rPr>
              <a:t>What’s new for this school year?</a:t>
            </a:r>
            <a:endParaRPr sz="3350" b="1">
              <a:solidFill>
                <a:schemeClr val="lt1"/>
              </a:solidFill>
              <a:latin typeface="Open Sans"/>
              <a:ea typeface="Open Sans"/>
              <a:cs typeface="Open Sans"/>
              <a:sym typeface="Open Sans"/>
            </a:endParaRPr>
          </a:p>
        </p:txBody>
      </p:sp>
      <p:sp>
        <p:nvSpPr>
          <p:cNvPr id="148" name="Google Shape;148;p23"/>
          <p:cNvSpPr txBox="1"/>
          <p:nvPr/>
        </p:nvSpPr>
        <p:spPr>
          <a:xfrm>
            <a:off x="555575" y="2185950"/>
            <a:ext cx="7287300" cy="3274800"/>
          </a:xfrm>
          <a:prstGeom prst="rect">
            <a:avLst/>
          </a:prstGeom>
          <a:noFill/>
          <a:ln>
            <a:noFill/>
          </a:ln>
        </p:spPr>
        <p:txBody>
          <a:bodyPr spcFirstLastPara="1" wrap="square" lIns="91425" tIns="91425" rIns="91425" bIns="91425" anchor="t" anchorCtr="0">
            <a:noAutofit/>
          </a:bodyPr>
          <a:lstStyle/>
          <a:p>
            <a:r>
              <a:rPr lang="en-GB" sz="1000">
                <a:solidFill>
                  <a:schemeClr val="lt1"/>
                </a:solidFill>
                <a:latin typeface="Open Sans"/>
                <a:ea typeface="Open Sans"/>
                <a:cs typeface="Open Sans"/>
                <a:sym typeface="Open Sans"/>
              </a:rPr>
              <a:t>Tassomai’s got plenty of new tools to help you even more this year - let’s take a look at some of them:</a:t>
            </a:r>
            <a:endParaRPr sz="1000">
              <a:solidFill>
                <a:schemeClr val="lt1"/>
              </a:solidFill>
              <a:latin typeface="Open Sans"/>
              <a:ea typeface="Open Sans"/>
              <a:cs typeface="Open Sans"/>
              <a:sym typeface="Open Sans"/>
            </a:endParaRPr>
          </a:p>
          <a:p>
            <a:endParaRPr sz="1000">
              <a:solidFill>
                <a:schemeClr val="lt1"/>
              </a:solidFill>
              <a:latin typeface="Open Sans"/>
              <a:ea typeface="Open Sans"/>
              <a:cs typeface="Open Sans"/>
              <a:sym typeface="Open Sans"/>
            </a:endParaRPr>
          </a:p>
          <a:p>
            <a:pPr marL="457200" indent="-292100">
              <a:buClr>
                <a:schemeClr val="lt1"/>
              </a:buClr>
              <a:buSzPts val="1000"/>
              <a:buFont typeface="Open Sans"/>
              <a:buAutoNum type="arabicPeriod"/>
            </a:pPr>
            <a:r>
              <a:rPr lang="en-GB" sz="1000" b="1">
                <a:solidFill>
                  <a:schemeClr val="lt1"/>
                </a:solidFill>
                <a:latin typeface="Open Sans"/>
                <a:ea typeface="Open Sans"/>
                <a:cs typeface="Open Sans"/>
                <a:sym typeface="Open Sans"/>
              </a:rPr>
              <a:t>Tree Labels</a:t>
            </a:r>
            <a:r>
              <a:rPr lang="en-GB" sz="1000">
                <a:solidFill>
                  <a:schemeClr val="lt1"/>
                </a:solidFill>
                <a:latin typeface="Open Sans"/>
                <a:ea typeface="Open Sans"/>
                <a:cs typeface="Open Sans"/>
                <a:sym typeface="Open Sans"/>
              </a:rPr>
              <a:t> - your Tassomai Trees now have helpful labels to help you quickly pinpoint particular topic headings.</a:t>
            </a:r>
            <a:endParaRPr sz="1000">
              <a:solidFill>
                <a:schemeClr val="lt1"/>
              </a:solidFill>
              <a:latin typeface="Open Sans"/>
              <a:ea typeface="Open Sans"/>
              <a:cs typeface="Open Sans"/>
              <a:sym typeface="Open Sans"/>
            </a:endParaRPr>
          </a:p>
          <a:p>
            <a:pPr marL="457200" indent="-292100">
              <a:buClr>
                <a:schemeClr val="lt1"/>
              </a:buClr>
              <a:buSzPts val="1000"/>
              <a:buFont typeface="Open Sans"/>
              <a:buAutoNum type="arabicPeriod"/>
            </a:pPr>
            <a:r>
              <a:rPr lang="en-GB" sz="1000" b="1">
                <a:solidFill>
                  <a:schemeClr val="lt1"/>
                </a:solidFill>
                <a:latin typeface="Open Sans"/>
                <a:ea typeface="Open Sans"/>
                <a:cs typeface="Open Sans"/>
                <a:sym typeface="Open Sans"/>
              </a:rPr>
              <a:t>Dark Mode</a:t>
            </a:r>
            <a:r>
              <a:rPr lang="en-GB" sz="1000">
                <a:solidFill>
                  <a:schemeClr val="lt1"/>
                </a:solidFill>
                <a:latin typeface="Open Sans"/>
                <a:ea typeface="Open Sans"/>
                <a:cs typeface="Open Sans"/>
                <a:sym typeface="Open Sans"/>
              </a:rPr>
              <a:t> - we’ve listened to students’ feedback, and the app now has the option to switch to dark mode, so you can get your Daily Goals done comfortably at a time that suits you.</a:t>
            </a:r>
            <a:endParaRPr sz="1000">
              <a:solidFill>
                <a:schemeClr val="lt1"/>
              </a:solidFill>
              <a:latin typeface="Open Sans"/>
              <a:ea typeface="Open Sans"/>
              <a:cs typeface="Open Sans"/>
              <a:sym typeface="Open Sans"/>
            </a:endParaRPr>
          </a:p>
          <a:p>
            <a:pPr marL="457200" indent="-292100">
              <a:buClr>
                <a:schemeClr val="lt1"/>
              </a:buClr>
              <a:buSzPts val="1000"/>
              <a:buFont typeface="Open Sans"/>
              <a:buAutoNum type="arabicPeriod"/>
            </a:pPr>
            <a:r>
              <a:rPr lang="en-GB" sz="1000" b="1">
                <a:solidFill>
                  <a:schemeClr val="lt1"/>
                </a:solidFill>
                <a:latin typeface="Open Sans"/>
                <a:ea typeface="Open Sans"/>
                <a:cs typeface="Open Sans"/>
                <a:sym typeface="Open Sans"/>
              </a:rPr>
              <a:t>Text to Speech </a:t>
            </a:r>
            <a:r>
              <a:rPr lang="en-GB" sz="1000">
                <a:solidFill>
                  <a:schemeClr val="lt1"/>
                </a:solidFill>
                <a:latin typeface="Open Sans"/>
                <a:ea typeface="Open Sans"/>
                <a:cs typeface="Open Sans"/>
                <a:sym typeface="Open Sans"/>
              </a:rPr>
              <a:t>- if you want to have Tassomai’s questions &amp; responses read aloud before answering, simply go to your Settings and turn this new system on!  Note that some questions cannot currently be read aloud, but we’re hard at work to add these too.</a:t>
            </a:r>
            <a:endParaRPr sz="1000">
              <a:solidFill>
                <a:schemeClr val="lt1"/>
              </a:solidFill>
              <a:latin typeface="Open Sans"/>
              <a:ea typeface="Open Sans"/>
              <a:cs typeface="Open Sans"/>
              <a:sym typeface="Open Sans"/>
            </a:endParaRPr>
          </a:p>
          <a:p>
            <a:pPr marL="457200" indent="-292100">
              <a:buClr>
                <a:schemeClr val="lt1"/>
              </a:buClr>
              <a:buSzPts val="1000"/>
              <a:buFont typeface="Open Sans"/>
              <a:buAutoNum type="arabicPeriod"/>
            </a:pPr>
            <a:r>
              <a:rPr lang="en-GB" sz="1000" b="1">
                <a:solidFill>
                  <a:schemeClr val="lt1"/>
                </a:solidFill>
                <a:latin typeface="Open Sans"/>
                <a:ea typeface="Open Sans"/>
                <a:cs typeface="Open Sans"/>
                <a:sym typeface="Open Sans"/>
              </a:rPr>
              <a:t>MAI:</a:t>
            </a:r>
            <a:r>
              <a:rPr lang="en-GB" sz="1000">
                <a:solidFill>
                  <a:schemeClr val="lt1"/>
                </a:solidFill>
                <a:latin typeface="Open Sans"/>
                <a:ea typeface="Open Sans"/>
                <a:cs typeface="Open Sans"/>
                <a:sym typeface="Open Sans"/>
              </a:rPr>
              <a:t> Tassomai’s AI system - we’re excited to start using the power of AI to provide you with direct help in your quizzes.  Once per quiz, you can ask MAI for support in answering the question.  It won’t give you the answer, but will work with you to help select the correct response.</a:t>
            </a:r>
            <a:endParaRPr sz="1000">
              <a:solidFill>
                <a:schemeClr val="lt1"/>
              </a:solidFill>
              <a:latin typeface="Open Sans"/>
              <a:ea typeface="Open Sans"/>
              <a:cs typeface="Open Sans"/>
              <a:sym typeface="Open Sans"/>
            </a:endParaRPr>
          </a:p>
        </p:txBody>
      </p:sp>
      <p:pic>
        <p:nvPicPr>
          <p:cNvPr id="149" name="Google Shape;149;p23"/>
          <p:cNvPicPr preferRelativeResize="0"/>
          <p:nvPr/>
        </p:nvPicPr>
        <p:blipFill>
          <a:blip r:embed="rId3">
            <a:alphaModFix/>
          </a:blip>
          <a:stretch>
            <a:fillRect/>
          </a:stretch>
        </p:blipFill>
        <p:spPr>
          <a:xfrm>
            <a:off x="7116609" y="5368375"/>
            <a:ext cx="1794817" cy="463726"/>
          </a:xfrm>
          <a:prstGeom prst="rect">
            <a:avLst/>
          </a:prstGeom>
          <a:noFill/>
          <a:ln>
            <a:noFill/>
          </a:ln>
        </p:spPr>
      </p:pic>
      <p:pic>
        <p:nvPicPr>
          <p:cNvPr id="150" name="Google Shape;150;p23"/>
          <p:cNvPicPr preferRelativeResize="0"/>
          <p:nvPr/>
        </p:nvPicPr>
        <p:blipFill>
          <a:blip r:embed="rId4">
            <a:alphaModFix/>
          </a:blip>
          <a:stretch>
            <a:fillRect/>
          </a:stretch>
        </p:blipFill>
        <p:spPr>
          <a:xfrm>
            <a:off x="573770" y="4291301"/>
            <a:ext cx="1670050" cy="1578175"/>
          </a:xfrm>
          <a:prstGeom prst="rect">
            <a:avLst/>
          </a:prstGeom>
          <a:noFill/>
          <a:ln>
            <a:noFill/>
          </a:ln>
        </p:spPr>
      </p:pic>
      <p:pic>
        <p:nvPicPr>
          <p:cNvPr id="151" name="Google Shape;151;p23"/>
          <p:cNvPicPr preferRelativeResize="0"/>
          <p:nvPr/>
        </p:nvPicPr>
        <p:blipFill>
          <a:blip r:embed="rId5">
            <a:alphaModFix/>
          </a:blip>
          <a:stretch>
            <a:fillRect/>
          </a:stretch>
        </p:blipFill>
        <p:spPr>
          <a:xfrm>
            <a:off x="2435775" y="4291301"/>
            <a:ext cx="889114" cy="1578175"/>
          </a:xfrm>
          <a:prstGeom prst="rect">
            <a:avLst/>
          </a:prstGeom>
          <a:noFill/>
          <a:ln>
            <a:noFill/>
          </a:ln>
        </p:spPr>
      </p:pic>
      <p:pic>
        <p:nvPicPr>
          <p:cNvPr id="152" name="Google Shape;152;p23"/>
          <p:cNvPicPr preferRelativeResize="0"/>
          <p:nvPr/>
        </p:nvPicPr>
        <p:blipFill>
          <a:blip r:embed="rId6">
            <a:alphaModFix/>
          </a:blip>
          <a:stretch>
            <a:fillRect/>
          </a:stretch>
        </p:blipFill>
        <p:spPr>
          <a:xfrm>
            <a:off x="3472864" y="4756784"/>
            <a:ext cx="2655475" cy="647200"/>
          </a:xfrm>
          <a:prstGeom prst="rect">
            <a:avLst/>
          </a:prstGeom>
          <a:noFill/>
          <a:ln>
            <a:noFill/>
          </a:ln>
        </p:spPr>
      </p:pic>
    </p:spTree>
    <p:extLst>
      <p:ext uri="{BB962C8B-B14F-4D97-AF65-F5344CB8AC3E}">
        <p14:creationId xmlns:p14="http://schemas.microsoft.com/office/powerpoint/2010/main" val="2321650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A9AFF"/>
        </a:solidFill>
        <a:effectLst/>
      </p:bgPr>
    </p:bg>
    <p:spTree>
      <p:nvGrpSpPr>
        <p:cNvPr id="1" name="Shape 156"/>
        <p:cNvGrpSpPr/>
        <p:nvPr/>
      </p:nvGrpSpPr>
      <p:grpSpPr>
        <a:xfrm>
          <a:off x="0" y="0"/>
          <a:ext cx="0" cy="0"/>
          <a:chOff x="0" y="0"/>
          <a:chExt cx="0" cy="0"/>
        </a:xfrm>
      </p:grpSpPr>
      <p:sp>
        <p:nvSpPr>
          <p:cNvPr id="157" name="Google Shape;157;p24"/>
          <p:cNvSpPr txBox="1">
            <a:spLocks noGrp="1"/>
          </p:cNvSpPr>
          <p:nvPr>
            <p:ph type="ctrTitle"/>
          </p:nvPr>
        </p:nvSpPr>
        <p:spPr>
          <a:xfrm>
            <a:off x="311700" y="1601825"/>
            <a:ext cx="8520600" cy="528000"/>
          </a:xfrm>
          <a:prstGeom prst="rect">
            <a:avLst/>
          </a:prstGeom>
        </p:spPr>
        <p:txBody>
          <a:bodyPr spcFirstLastPara="1" wrap="square" lIns="91425" tIns="91425" rIns="91425" bIns="91425" anchor="b" anchorCtr="0">
            <a:noAutofit/>
          </a:bodyPr>
          <a:lstStyle/>
          <a:p>
            <a:pPr>
              <a:buSzPts val="990"/>
            </a:pPr>
            <a:r>
              <a:rPr lang="en-GB" sz="4250" b="1">
                <a:solidFill>
                  <a:schemeClr val="lt1"/>
                </a:solidFill>
                <a:latin typeface="Open Sans"/>
                <a:ea typeface="Open Sans"/>
                <a:cs typeface="Open Sans"/>
                <a:sym typeface="Open Sans"/>
              </a:rPr>
              <a:t>I’m new - how do I get started?</a:t>
            </a:r>
            <a:endParaRPr sz="4250" b="1">
              <a:solidFill>
                <a:schemeClr val="lt1"/>
              </a:solidFill>
              <a:latin typeface="Open Sans"/>
              <a:ea typeface="Open Sans"/>
              <a:cs typeface="Open Sans"/>
              <a:sym typeface="Open Sans"/>
            </a:endParaRPr>
          </a:p>
        </p:txBody>
      </p:sp>
      <p:sp>
        <p:nvSpPr>
          <p:cNvPr id="158" name="Google Shape;158;p24"/>
          <p:cNvSpPr txBox="1"/>
          <p:nvPr/>
        </p:nvSpPr>
        <p:spPr>
          <a:xfrm>
            <a:off x="555575" y="2185950"/>
            <a:ext cx="7287300" cy="3274800"/>
          </a:xfrm>
          <a:prstGeom prst="rect">
            <a:avLst/>
          </a:prstGeom>
          <a:noFill/>
          <a:ln>
            <a:noFill/>
          </a:ln>
        </p:spPr>
        <p:txBody>
          <a:bodyPr spcFirstLastPara="1" wrap="square" lIns="91425" tIns="91425" rIns="91425" bIns="91425" anchor="t" anchorCtr="0">
            <a:noAutofit/>
          </a:bodyPr>
          <a:lstStyle/>
          <a:p>
            <a:r>
              <a:rPr lang="en-GB" sz="1100">
                <a:solidFill>
                  <a:schemeClr val="lt1"/>
                </a:solidFill>
                <a:latin typeface="Open Sans"/>
                <a:ea typeface="Open Sans"/>
                <a:cs typeface="Open Sans"/>
                <a:sym typeface="Open Sans"/>
              </a:rPr>
              <a:t>Good news - your account is ready to go!</a:t>
            </a:r>
            <a:endParaRPr sz="1100">
              <a:solidFill>
                <a:schemeClr val="lt1"/>
              </a:solidFill>
              <a:latin typeface="Open Sans"/>
              <a:ea typeface="Open Sans"/>
              <a:cs typeface="Open Sans"/>
              <a:sym typeface="Open Sans"/>
            </a:endParaRPr>
          </a:p>
          <a:p>
            <a:endParaRPr sz="1100">
              <a:solidFill>
                <a:schemeClr val="lt1"/>
              </a:solidFill>
              <a:latin typeface="Open Sans"/>
              <a:ea typeface="Open Sans"/>
              <a:cs typeface="Open Sans"/>
              <a:sym typeface="Open Sans"/>
            </a:endParaRPr>
          </a:p>
          <a:p>
            <a:r>
              <a:rPr lang="en-GB" sz="1100">
                <a:solidFill>
                  <a:schemeClr val="lt1"/>
                </a:solidFill>
                <a:latin typeface="Open Sans"/>
                <a:ea typeface="Open Sans"/>
                <a:cs typeface="Open Sans"/>
                <a:sym typeface="Open Sans"/>
              </a:rPr>
              <a:t>You can login to your account (either from the mobile app or Tassomai’s website) using your school email address and the default password </a:t>
            </a:r>
            <a:r>
              <a:rPr lang="en-GB" sz="1100" b="1">
                <a:solidFill>
                  <a:schemeClr val="lt1"/>
                </a:solidFill>
                <a:latin typeface="Open Sans"/>
                <a:ea typeface="Open Sans"/>
                <a:cs typeface="Open Sans"/>
                <a:sym typeface="Open Sans"/>
              </a:rPr>
              <a:t>QuizLearnGoal</a:t>
            </a:r>
            <a:r>
              <a:rPr lang="en-GB" sz="1100">
                <a:solidFill>
                  <a:schemeClr val="lt1"/>
                </a:solidFill>
                <a:latin typeface="Open Sans"/>
                <a:ea typeface="Open Sans"/>
                <a:cs typeface="Open Sans"/>
                <a:sym typeface="Open Sans"/>
              </a:rPr>
              <a:t>.</a:t>
            </a:r>
            <a:endParaRPr sz="1100">
              <a:solidFill>
                <a:schemeClr val="lt1"/>
              </a:solidFill>
              <a:latin typeface="Open Sans"/>
              <a:ea typeface="Open Sans"/>
              <a:cs typeface="Open Sans"/>
              <a:sym typeface="Open Sans"/>
            </a:endParaRPr>
          </a:p>
          <a:p>
            <a:endParaRPr sz="1100">
              <a:solidFill>
                <a:schemeClr val="lt1"/>
              </a:solidFill>
              <a:latin typeface="Open Sans"/>
              <a:ea typeface="Open Sans"/>
              <a:cs typeface="Open Sans"/>
              <a:sym typeface="Open Sans"/>
            </a:endParaRPr>
          </a:p>
          <a:p>
            <a:r>
              <a:rPr lang="en-GB" sz="1100">
                <a:solidFill>
                  <a:schemeClr val="lt1"/>
                </a:solidFill>
                <a:latin typeface="Open Sans"/>
                <a:ea typeface="Open Sans"/>
                <a:cs typeface="Open Sans"/>
                <a:sym typeface="Open Sans"/>
              </a:rPr>
              <a:t>The first thing you will be asked to do is change that password to something more personal.</a:t>
            </a:r>
            <a:endParaRPr sz="1100">
              <a:solidFill>
                <a:schemeClr val="lt1"/>
              </a:solidFill>
              <a:latin typeface="Open Sans"/>
              <a:ea typeface="Open Sans"/>
              <a:cs typeface="Open Sans"/>
              <a:sym typeface="Open Sans"/>
            </a:endParaRPr>
          </a:p>
          <a:p>
            <a:endParaRPr sz="1100">
              <a:solidFill>
                <a:schemeClr val="lt1"/>
              </a:solidFill>
              <a:latin typeface="Open Sans"/>
              <a:ea typeface="Open Sans"/>
              <a:cs typeface="Open Sans"/>
              <a:sym typeface="Open Sans"/>
            </a:endParaRPr>
          </a:p>
          <a:p>
            <a:r>
              <a:rPr lang="en-GB" sz="1100">
                <a:solidFill>
                  <a:schemeClr val="lt1"/>
                </a:solidFill>
                <a:latin typeface="Open Sans"/>
                <a:ea typeface="Open Sans"/>
                <a:cs typeface="Open Sans"/>
                <a:sym typeface="Open Sans"/>
              </a:rPr>
              <a:t>Next, you will be given a list of classes, separated by year group and subject.  Select all of the classes you belong to (have your timetable handy in case you’re not sure!) and then press Submit.</a:t>
            </a:r>
            <a:endParaRPr sz="1100">
              <a:solidFill>
                <a:schemeClr val="lt1"/>
              </a:solidFill>
              <a:latin typeface="Open Sans"/>
              <a:ea typeface="Open Sans"/>
              <a:cs typeface="Open Sans"/>
              <a:sym typeface="Open Sans"/>
            </a:endParaRPr>
          </a:p>
          <a:p>
            <a:endParaRPr sz="1100">
              <a:solidFill>
                <a:schemeClr val="lt1"/>
              </a:solidFill>
              <a:latin typeface="Open Sans"/>
              <a:ea typeface="Open Sans"/>
              <a:cs typeface="Open Sans"/>
              <a:sym typeface="Open Sans"/>
            </a:endParaRPr>
          </a:p>
          <a:p>
            <a:r>
              <a:rPr lang="en-GB" sz="1100">
                <a:solidFill>
                  <a:schemeClr val="lt1"/>
                </a:solidFill>
                <a:latin typeface="Open Sans"/>
                <a:ea typeface="Open Sans"/>
                <a:cs typeface="Open Sans"/>
                <a:sym typeface="Open Sans"/>
              </a:rPr>
              <a:t>You’ll then be able to take </a:t>
            </a:r>
            <a:r>
              <a:rPr lang="en-GB" sz="1100" b="1">
                <a:solidFill>
                  <a:schemeClr val="lt1"/>
                </a:solidFill>
                <a:latin typeface="Open Sans"/>
                <a:ea typeface="Open Sans"/>
                <a:cs typeface="Open Sans"/>
                <a:sym typeface="Open Sans"/>
              </a:rPr>
              <a:t>your first quiz</a:t>
            </a:r>
            <a:r>
              <a:rPr lang="en-GB" sz="1100">
                <a:solidFill>
                  <a:schemeClr val="lt1"/>
                </a:solidFill>
                <a:latin typeface="Open Sans"/>
                <a:ea typeface="Open Sans"/>
                <a:cs typeface="Open Sans"/>
                <a:sym typeface="Open Sans"/>
              </a:rPr>
              <a:t>!</a:t>
            </a:r>
            <a:endParaRPr sz="1100">
              <a:solidFill>
                <a:schemeClr val="lt1"/>
              </a:solidFill>
              <a:latin typeface="Open Sans"/>
              <a:ea typeface="Open Sans"/>
              <a:cs typeface="Open Sans"/>
              <a:sym typeface="Open Sans"/>
            </a:endParaRPr>
          </a:p>
        </p:txBody>
      </p:sp>
      <p:pic>
        <p:nvPicPr>
          <p:cNvPr id="159" name="Google Shape;159;p24"/>
          <p:cNvPicPr preferRelativeResize="0"/>
          <p:nvPr/>
        </p:nvPicPr>
        <p:blipFill>
          <a:blip r:embed="rId3">
            <a:alphaModFix/>
          </a:blip>
          <a:stretch>
            <a:fillRect/>
          </a:stretch>
        </p:blipFill>
        <p:spPr>
          <a:xfrm>
            <a:off x="7116609" y="5368375"/>
            <a:ext cx="1794817" cy="463726"/>
          </a:xfrm>
          <a:prstGeom prst="rect">
            <a:avLst/>
          </a:prstGeom>
          <a:noFill/>
          <a:ln>
            <a:noFill/>
          </a:ln>
        </p:spPr>
      </p:pic>
      <p:pic>
        <p:nvPicPr>
          <p:cNvPr id="160" name="Google Shape;160;p24"/>
          <p:cNvPicPr preferRelativeResize="0"/>
          <p:nvPr/>
        </p:nvPicPr>
        <p:blipFill>
          <a:blip r:embed="rId4">
            <a:alphaModFix/>
          </a:blip>
          <a:stretch>
            <a:fillRect/>
          </a:stretch>
        </p:blipFill>
        <p:spPr>
          <a:xfrm>
            <a:off x="3645413" y="3873450"/>
            <a:ext cx="1853174" cy="1853174"/>
          </a:xfrm>
          <a:prstGeom prst="rect">
            <a:avLst/>
          </a:prstGeom>
          <a:noFill/>
          <a:ln>
            <a:noFill/>
          </a:ln>
        </p:spPr>
      </p:pic>
    </p:spTree>
    <p:extLst>
      <p:ext uri="{BB962C8B-B14F-4D97-AF65-F5344CB8AC3E}">
        <p14:creationId xmlns:p14="http://schemas.microsoft.com/office/powerpoint/2010/main" val="207004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A9AFF"/>
        </a:solidFill>
        <a:effectLst/>
      </p:bgPr>
    </p:bg>
    <p:spTree>
      <p:nvGrpSpPr>
        <p:cNvPr id="1" name="Shape 164"/>
        <p:cNvGrpSpPr/>
        <p:nvPr/>
      </p:nvGrpSpPr>
      <p:grpSpPr>
        <a:xfrm>
          <a:off x="0" y="0"/>
          <a:ext cx="0" cy="0"/>
          <a:chOff x="0" y="0"/>
          <a:chExt cx="0" cy="0"/>
        </a:xfrm>
      </p:grpSpPr>
      <p:sp>
        <p:nvSpPr>
          <p:cNvPr id="165" name="Google Shape;165;p25"/>
          <p:cNvSpPr txBox="1">
            <a:spLocks noGrp="1"/>
          </p:cNvSpPr>
          <p:nvPr>
            <p:ph type="ctrTitle"/>
          </p:nvPr>
        </p:nvSpPr>
        <p:spPr>
          <a:xfrm>
            <a:off x="311700" y="1601825"/>
            <a:ext cx="8520600" cy="528000"/>
          </a:xfrm>
          <a:prstGeom prst="rect">
            <a:avLst/>
          </a:prstGeom>
        </p:spPr>
        <p:txBody>
          <a:bodyPr spcFirstLastPara="1" wrap="square" lIns="91425" tIns="91425" rIns="91425" bIns="91425" anchor="b" anchorCtr="0">
            <a:noAutofit/>
          </a:bodyPr>
          <a:lstStyle/>
          <a:p>
            <a:pPr>
              <a:buSzPts val="990"/>
            </a:pPr>
            <a:r>
              <a:rPr lang="en-GB" sz="3150" b="1">
                <a:solidFill>
                  <a:schemeClr val="lt1"/>
                </a:solidFill>
                <a:latin typeface="Open Sans"/>
                <a:ea typeface="Open Sans"/>
                <a:cs typeface="Open Sans"/>
                <a:sym typeface="Open Sans"/>
              </a:rPr>
              <a:t>I’m returning to Tassomai - what do I do?</a:t>
            </a:r>
            <a:endParaRPr sz="3150" b="1">
              <a:solidFill>
                <a:schemeClr val="lt1"/>
              </a:solidFill>
              <a:latin typeface="Open Sans"/>
              <a:ea typeface="Open Sans"/>
              <a:cs typeface="Open Sans"/>
              <a:sym typeface="Open Sans"/>
            </a:endParaRPr>
          </a:p>
        </p:txBody>
      </p:sp>
      <p:sp>
        <p:nvSpPr>
          <p:cNvPr id="166" name="Google Shape;166;p25"/>
          <p:cNvSpPr txBox="1"/>
          <p:nvPr/>
        </p:nvSpPr>
        <p:spPr>
          <a:xfrm>
            <a:off x="555575" y="2185950"/>
            <a:ext cx="7287300" cy="3274800"/>
          </a:xfrm>
          <a:prstGeom prst="rect">
            <a:avLst/>
          </a:prstGeom>
          <a:noFill/>
          <a:ln>
            <a:noFill/>
          </a:ln>
        </p:spPr>
        <p:txBody>
          <a:bodyPr spcFirstLastPara="1" wrap="square" lIns="91425" tIns="91425" rIns="91425" bIns="91425" anchor="t" anchorCtr="0">
            <a:noAutofit/>
          </a:bodyPr>
          <a:lstStyle/>
          <a:p>
            <a:r>
              <a:rPr lang="en-GB" sz="1200">
                <a:solidFill>
                  <a:schemeClr val="lt1"/>
                </a:solidFill>
                <a:latin typeface="Open Sans"/>
                <a:ea typeface="Open Sans"/>
                <a:cs typeface="Open Sans"/>
                <a:sym typeface="Open Sans"/>
              </a:rPr>
              <a:t>Your password to your account will not have changed, so simply use the email address and password from last year.  You will then be asked to select your new class(es) from the drop down menu that will appear.  Have your new timetable with you in case you’re not sure of your new classes yet!</a:t>
            </a:r>
            <a:endParaRPr sz="1200">
              <a:solidFill>
                <a:schemeClr val="lt1"/>
              </a:solidFill>
              <a:latin typeface="Open Sans"/>
              <a:ea typeface="Open Sans"/>
              <a:cs typeface="Open Sans"/>
              <a:sym typeface="Open Sans"/>
            </a:endParaRPr>
          </a:p>
          <a:p>
            <a:endParaRPr sz="1200">
              <a:solidFill>
                <a:schemeClr val="lt1"/>
              </a:solidFill>
              <a:latin typeface="Open Sans"/>
              <a:ea typeface="Open Sans"/>
              <a:cs typeface="Open Sans"/>
              <a:sym typeface="Open Sans"/>
            </a:endParaRPr>
          </a:p>
          <a:p>
            <a:r>
              <a:rPr lang="en-GB" sz="1200">
                <a:solidFill>
                  <a:schemeClr val="lt1"/>
                </a:solidFill>
                <a:latin typeface="Open Sans"/>
                <a:ea typeface="Open Sans"/>
                <a:cs typeface="Open Sans"/>
                <a:sym typeface="Open Sans"/>
              </a:rPr>
              <a:t>If you cannot remember your email or password, ask one of your teachers to help - they can reset your password, and remind you of your email, using their teacher account.</a:t>
            </a:r>
            <a:endParaRPr sz="1200">
              <a:solidFill>
                <a:schemeClr val="lt1"/>
              </a:solidFill>
              <a:latin typeface="Open Sans"/>
              <a:ea typeface="Open Sans"/>
              <a:cs typeface="Open Sans"/>
              <a:sym typeface="Open Sans"/>
            </a:endParaRPr>
          </a:p>
        </p:txBody>
      </p:sp>
      <p:pic>
        <p:nvPicPr>
          <p:cNvPr id="167" name="Google Shape;167;p25"/>
          <p:cNvPicPr preferRelativeResize="0"/>
          <p:nvPr/>
        </p:nvPicPr>
        <p:blipFill>
          <a:blip r:embed="rId3">
            <a:alphaModFix/>
          </a:blip>
          <a:stretch>
            <a:fillRect/>
          </a:stretch>
        </p:blipFill>
        <p:spPr>
          <a:xfrm>
            <a:off x="7116609" y="5368375"/>
            <a:ext cx="1794817" cy="463726"/>
          </a:xfrm>
          <a:prstGeom prst="rect">
            <a:avLst/>
          </a:prstGeom>
          <a:noFill/>
          <a:ln>
            <a:noFill/>
          </a:ln>
        </p:spPr>
      </p:pic>
      <p:pic>
        <p:nvPicPr>
          <p:cNvPr id="168" name="Google Shape;168;p25"/>
          <p:cNvPicPr preferRelativeResize="0"/>
          <p:nvPr/>
        </p:nvPicPr>
        <p:blipFill>
          <a:blip r:embed="rId4">
            <a:alphaModFix/>
          </a:blip>
          <a:stretch>
            <a:fillRect/>
          </a:stretch>
        </p:blipFill>
        <p:spPr>
          <a:xfrm>
            <a:off x="3301813" y="3755300"/>
            <a:ext cx="1794826" cy="1794826"/>
          </a:xfrm>
          <a:prstGeom prst="rect">
            <a:avLst/>
          </a:prstGeom>
          <a:noFill/>
          <a:ln>
            <a:noFill/>
          </a:ln>
        </p:spPr>
      </p:pic>
    </p:spTree>
    <p:extLst>
      <p:ext uri="{BB962C8B-B14F-4D97-AF65-F5344CB8AC3E}">
        <p14:creationId xmlns:p14="http://schemas.microsoft.com/office/powerpoint/2010/main" val="3295464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143A0-5107-A6BF-9270-A7D3DA3C7689}"/>
              </a:ext>
            </a:extLst>
          </p:cNvPr>
          <p:cNvSpPr>
            <a:spLocks noGrp="1"/>
          </p:cNvSpPr>
          <p:nvPr>
            <p:ph type="title"/>
          </p:nvPr>
        </p:nvSpPr>
        <p:spPr/>
        <p:txBody>
          <a:bodyPr/>
          <a:lstStyle/>
          <a:p>
            <a:r>
              <a:rPr lang="en-US">
                <a:latin typeface="Calibri"/>
                <a:ea typeface="+mj-lt"/>
                <a:cs typeface="+mj-lt"/>
              </a:rPr>
              <a:t>How is it going to work?</a:t>
            </a:r>
            <a:endParaRPr lang="en-US"/>
          </a:p>
        </p:txBody>
      </p:sp>
      <p:sp>
        <p:nvSpPr>
          <p:cNvPr id="3" name="Text Placeholder 2">
            <a:extLst>
              <a:ext uri="{FF2B5EF4-FFF2-40B4-BE49-F238E27FC236}">
                <a16:creationId xmlns:a16="http://schemas.microsoft.com/office/drawing/2014/main" id="{714A0C45-0D26-300F-183F-271C0921AF39}"/>
              </a:ext>
            </a:extLst>
          </p:cNvPr>
          <p:cNvSpPr>
            <a:spLocks noGrp="1"/>
          </p:cNvSpPr>
          <p:nvPr>
            <p:ph type="body" sz="quarter" idx="10"/>
          </p:nvPr>
        </p:nvSpPr>
        <p:spPr>
          <a:xfrm>
            <a:off x="457200" y="1600200"/>
            <a:ext cx="8229600" cy="4223753"/>
          </a:xfrm>
          <a:ln w="28575">
            <a:solidFill>
              <a:srgbClr val="4472C4"/>
            </a:solidFill>
          </a:ln>
        </p:spPr>
        <p:txBody>
          <a:bodyPr vert="horz" lIns="91440" tIns="45720" rIns="91440" bIns="45720" rtlCol="0" anchor="t">
            <a:normAutofit/>
          </a:bodyPr>
          <a:lstStyle/>
          <a:p>
            <a:pPr marL="0" indent="0">
              <a:lnSpc>
                <a:spcPct val="90000"/>
              </a:lnSpc>
              <a:spcBef>
                <a:spcPts val="0"/>
              </a:spcBef>
              <a:buNone/>
            </a:pPr>
            <a:r>
              <a:rPr lang="en-US" sz="2800">
                <a:latin typeface="Calibri"/>
                <a:ea typeface="Tahoma"/>
                <a:cs typeface="Calibri"/>
              </a:rPr>
              <a:t>At first, you will be using </a:t>
            </a:r>
            <a:r>
              <a:rPr lang="en-US" sz="2800" err="1">
                <a:latin typeface="Calibri"/>
                <a:ea typeface="Tahoma"/>
                <a:cs typeface="Calibri"/>
              </a:rPr>
              <a:t>Tassomai</a:t>
            </a:r>
            <a:r>
              <a:rPr lang="en-US" sz="2800">
                <a:latin typeface="Calibri"/>
                <a:ea typeface="Tahoma"/>
                <a:cs typeface="Calibri"/>
              </a:rPr>
              <a:t> for English work, then you'll start using it on the other subjects Science, History and Geography.</a:t>
            </a:r>
            <a:endParaRPr lang="en-US" sz="2800">
              <a:latin typeface="Calibri"/>
              <a:cs typeface="Calibri"/>
            </a:endParaRPr>
          </a:p>
          <a:p>
            <a:pPr marL="0" indent="0">
              <a:lnSpc>
                <a:spcPct val="90000"/>
              </a:lnSpc>
              <a:spcBef>
                <a:spcPts val="0"/>
              </a:spcBef>
              <a:buNone/>
            </a:pPr>
            <a:endParaRPr lang="en-US" sz="2800">
              <a:latin typeface="Calibri"/>
              <a:cs typeface="Calibri"/>
            </a:endParaRPr>
          </a:p>
          <a:p>
            <a:pPr marL="0" indent="0">
              <a:lnSpc>
                <a:spcPct val="90000"/>
              </a:lnSpc>
              <a:spcBef>
                <a:spcPts val="0"/>
              </a:spcBef>
              <a:buNone/>
            </a:pPr>
            <a:r>
              <a:rPr lang="en-US" sz="2800">
                <a:latin typeface="Calibri"/>
                <a:ea typeface="Tahoma"/>
                <a:cs typeface="Calibri"/>
              </a:rPr>
              <a:t>Once we have your log ins, you will have a chance to log into the computers at school to have a look at how this will work for you.</a:t>
            </a:r>
            <a:endParaRPr lang="en-US" sz="2800">
              <a:latin typeface="Calibri"/>
              <a:cs typeface="Calibri"/>
            </a:endParaRPr>
          </a:p>
          <a:p>
            <a:pPr marL="0" indent="0">
              <a:lnSpc>
                <a:spcPct val="90000"/>
              </a:lnSpc>
              <a:spcBef>
                <a:spcPts val="750"/>
              </a:spcBef>
              <a:buNone/>
            </a:pPr>
            <a:endParaRPr lang="en-US" sz="2400">
              <a:latin typeface="Calibri"/>
              <a:cs typeface="Calibri"/>
            </a:endParaRPr>
          </a:p>
        </p:txBody>
      </p:sp>
    </p:spTree>
    <p:extLst>
      <p:ext uri="{BB962C8B-B14F-4D97-AF65-F5344CB8AC3E}">
        <p14:creationId xmlns:p14="http://schemas.microsoft.com/office/powerpoint/2010/main" val="3946526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143A0-5107-A6BF-9270-A7D3DA3C7689}"/>
              </a:ext>
            </a:extLst>
          </p:cNvPr>
          <p:cNvSpPr>
            <a:spLocks noGrp="1"/>
          </p:cNvSpPr>
          <p:nvPr>
            <p:ph type="title"/>
          </p:nvPr>
        </p:nvSpPr>
        <p:spPr/>
        <p:txBody>
          <a:bodyPr/>
          <a:lstStyle/>
          <a:p>
            <a:r>
              <a:rPr lang="en-US" dirty="0">
                <a:latin typeface="Calibri"/>
                <a:ea typeface="+mj-lt"/>
                <a:cs typeface="+mj-lt"/>
              </a:rPr>
              <a:t>How do I log in?</a:t>
            </a:r>
            <a:endParaRPr lang="en-US" dirty="0"/>
          </a:p>
        </p:txBody>
      </p:sp>
      <p:sp>
        <p:nvSpPr>
          <p:cNvPr id="3" name="Text Placeholder 2">
            <a:extLst>
              <a:ext uri="{FF2B5EF4-FFF2-40B4-BE49-F238E27FC236}">
                <a16:creationId xmlns:a16="http://schemas.microsoft.com/office/drawing/2014/main" id="{714A0C45-0D26-300F-183F-271C0921AF39}"/>
              </a:ext>
            </a:extLst>
          </p:cNvPr>
          <p:cNvSpPr>
            <a:spLocks noGrp="1"/>
          </p:cNvSpPr>
          <p:nvPr>
            <p:ph type="body" sz="quarter" idx="10"/>
          </p:nvPr>
        </p:nvSpPr>
        <p:spPr>
          <a:xfrm>
            <a:off x="457200" y="1600200"/>
            <a:ext cx="8229600" cy="4223753"/>
          </a:xfrm>
          <a:ln w="28575">
            <a:solidFill>
              <a:srgbClr val="4472C4"/>
            </a:solidFill>
          </a:ln>
        </p:spPr>
        <p:txBody>
          <a:bodyPr vert="horz" lIns="91440" tIns="45720" rIns="91440" bIns="45720" rtlCol="0" anchor="t">
            <a:normAutofit lnSpcReduction="10000"/>
          </a:bodyPr>
          <a:lstStyle/>
          <a:p>
            <a:pPr marL="0" indent="0">
              <a:lnSpc>
                <a:spcPct val="90000"/>
              </a:lnSpc>
              <a:spcBef>
                <a:spcPts val="0"/>
              </a:spcBef>
              <a:buNone/>
            </a:pPr>
            <a:r>
              <a:rPr lang="en-US" sz="2800" dirty="0">
                <a:latin typeface="Calibri"/>
                <a:ea typeface="Tahoma"/>
                <a:cs typeface="Calibri"/>
              </a:rPr>
              <a:t>Visit the Launchpad, and click on the </a:t>
            </a:r>
            <a:r>
              <a:rPr lang="en-US" sz="2800" dirty="0" err="1">
                <a:latin typeface="Calibri"/>
                <a:ea typeface="Tahoma"/>
                <a:cs typeface="Calibri"/>
              </a:rPr>
              <a:t>Tassomai</a:t>
            </a:r>
            <a:r>
              <a:rPr lang="en-US" sz="2800" dirty="0">
                <a:latin typeface="Calibri"/>
                <a:ea typeface="Tahoma"/>
                <a:cs typeface="Calibri"/>
              </a:rPr>
              <a:t> link.</a:t>
            </a:r>
            <a:endParaRPr lang="en-US" sz="2800" dirty="0">
              <a:cs typeface="Calibri"/>
            </a:endParaRPr>
          </a:p>
          <a:p>
            <a:pPr marL="0" indent="0">
              <a:lnSpc>
                <a:spcPct val="90000"/>
              </a:lnSpc>
              <a:spcBef>
                <a:spcPts val="0"/>
              </a:spcBef>
              <a:buNone/>
            </a:pPr>
            <a:endParaRPr lang="en-US" sz="2800" dirty="0">
              <a:latin typeface="Calibri"/>
              <a:cs typeface="Calibri"/>
            </a:endParaRPr>
          </a:p>
          <a:p>
            <a:pPr marL="0" indent="0">
              <a:lnSpc>
                <a:spcPct val="90000"/>
              </a:lnSpc>
              <a:spcBef>
                <a:spcPts val="0"/>
              </a:spcBef>
              <a:buNone/>
            </a:pPr>
            <a:r>
              <a:rPr lang="en-US" sz="2800" dirty="0">
                <a:latin typeface="Calibri"/>
                <a:ea typeface="Tahoma"/>
                <a:cs typeface="Calibri"/>
              </a:rPr>
              <a:t>Login: School Email</a:t>
            </a:r>
          </a:p>
          <a:p>
            <a:pPr marL="0" indent="0">
              <a:lnSpc>
                <a:spcPct val="90000"/>
              </a:lnSpc>
              <a:spcBef>
                <a:spcPts val="0"/>
              </a:spcBef>
              <a:buNone/>
            </a:pPr>
            <a:endParaRPr lang="en-US" sz="2800" dirty="0">
              <a:latin typeface="Calibri"/>
              <a:ea typeface="Tahoma"/>
              <a:cs typeface="Calibri"/>
            </a:endParaRPr>
          </a:p>
          <a:p>
            <a:pPr marL="0" indent="0">
              <a:lnSpc>
                <a:spcPct val="90000"/>
              </a:lnSpc>
              <a:spcBef>
                <a:spcPts val="0"/>
              </a:spcBef>
              <a:buNone/>
            </a:pPr>
            <a:r>
              <a:rPr lang="en-US" sz="2800" dirty="0">
                <a:latin typeface="Calibri"/>
                <a:ea typeface="Tahoma"/>
                <a:cs typeface="Calibri"/>
              </a:rPr>
              <a:t>Password: </a:t>
            </a:r>
            <a:r>
              <a:rPr lang="en-US" sz="2800" dirty="0" err="1">
                <a:latin typeface="Calibri"/>
                <a:ea typeface="Tahoma"/>
                <a:cs typeface="Calibri"/>
              </a:rPr>
              <a:t>QuizLearnGoal</a:t>
            </a:r>
            <a:r>
              <a:rPr lang="en-US" sz="2800" dirty="0">
                <a:latin typeface="Calibri"/>
                <a:ea typeface="Tahoma"/>
                <a:cs typeface="Calibri"/>
              </a:rPr>
              <a:t> </a:t>
            </a:r>
          </a:p>
          <a:p>
            <a:pPr marL="0" indent="0">
              <a:lnSpc>
                <a:spcPct val="90000"/>
              </a:lnSpc>
              <a:spcBef>
                <a:spcPts val="0"/>
              </a:spcBef>
              <a:buNone/>
            </a:pPr>
            <a:endParaRPr lang="en-US" sz="2800" dirty="0">
              <a:latin typeface="Calibri"/>
              <a:cs typeface="Calibri"/>
            </a:endParaRPr>
          </a:p>
          <a:p>
            <a:pPr marL="0" indent="0">
              <a:lnSpc>
                <a:spcPct val="90000"/>
              </a:lnSpc>
              <a:spcBef>
                <a:spcPts val="0"/>
              </a:spcBef>
              <a:buNone/>
            </a:pPr>
            <a:r>
              <a:rPr lang="en-US" sz="2800" dirty="0">
                <a:latin typeface="Calibri"/>
                <a:ea typeface="Tahoma"/>
                <a:cs typeface="Calibri"/>
              </a:rPr>
              <a:t>(password will be case sensitive)</a:t>
            </a:r>
            <a:endParaRPr lang="en-US" sz="2800" dirty="0">
              <a:latin typeface="Calibri"/>
              <a:cs typeface="Calibri"/>
            </a:endParaRPr>
          </a:p>
          <a:p>
            <a:pPr marL="0" indent="0">
              <a:lnSpc>
                <a:spcPct val="90000"/>
              </a:lnSpc>
              <a:spcBef>
                <a:spcPts val="0"/>
              </a:spcBef>
              <a:buNone/>
            </a:pPr>
            <a:endParaRPr lang="en-US" sz="2800" dirty="0">
              <a:latin typeface="Calibri"/>
              <a:cs typeface="Calibri"/>
            </a:endParaRPr>
          </a:p>
          <a:p>
            <a:pPr marL="0" indent="0" algn="ctr">
              <a:lnSpc>
                <a:spcPct val="90000"/>
              </a:lnSpc>
              <a:spcBef>
                <a:spcPts val="0"/>
              </a:spcBef>
              <a:buNone/>
            </a:pPr>
            <a:r>
              <a:rPr lang="en-US" sz="2800" b="1" u="sng" dirty="0">
                <a:solidFill>
                  <a:srgbClr val="FF0000"/>
                </a:solidFill>
                <a:latin typeface="Calibri"/>
                <a:ea typeface="Tahoma"/>
                <a:cs typeface="Calibri"/>
              </a:rPr>
              <a:t>Please write this information down!</a:t>
            </a:r>
            <a:endParaRPr lang="en-US" sz="2800" b="1" u="sng">
              <a:solidFill>
                <a:srgbClr val="FF0000"/>
              </a:solidFill>
              <a:latin typeface="Calibri"/>
              <a:cs typeface="Calibri"/>
            </a:endParaRPr>
          </a:p>
          <a:p>
            <a:pPr marL="0" indent="0" algn="ctr">
              <a:lnSpc>
                <a:spcPct val="90000"/>
              </a:lnSpc>
              <a:spcBef>
                <a:spcPts val="0"/>
              </a:spcBef>
              <a:buNone/>
            </a:pPr>
            <a:endParaRPr lang="en-US" sz="2800" b="1" u="sng" dirty="0">
              <a:solidFill>
                <a:srgbClr val="FF0000"/>
              </a:solidFill>
              <a:latin typeface="Calibri"/>
              <a:ea typeface="Tahoma"/>
              <a:cs typeface="Calibri"/>
            </a:endParaRPr>
          </a:p>
          <a:p>
            <a:pPr marL="0" indent="0" algn="ctr">
              <a:lnSpc>
                <a:spcPct val="90000"/>
              </a:lnSpc>
              <a:spcBef>
                <a:spcPts val="0"/>
              </a:spcBef>
              <a:buNone/>
            </a:pPr>
            <a:r>
              <a:rPr lang="en-US" sz="2800" b="1" u="sng" dirty="0">
                <a:solidFill>
                  <a:srgbClr val="FF0000"/>
                </a:solidFill>
                <a:latin typeface="Calibri"/>
                <a:ea typeface="Tahoma"/>
                <a:cs typeface="Calibri"/>
              </a:rPr>
              <a:t>THEN – Change your password to something personal, but DO NOT SHARE this password.</a:t>
            </a:r>
            <a:endParaRPr lang="en-US" sz="2800" b="1" u="sng" dirty="0">
              <a:solidFill>
                <a:srgbClr val="FF0000"/>
              </a:solidFill>
              <a:latin typeface="Calibri"/>
              <a:cs typeface="Calibri"/>
            </a:endParaRPr>
          </a:p>
          <a:p>
            <a:pPr marL="0" indent="0">
              <a:lnSpc>
                <a:spcPct val="90000"/>
              </a:lnSpc>
              <a:spcBef>
                <a:spcPts val="750"/>
              </a:spcBef>
              <a:buNone/>
            </a:pPr>
            <a:endParaRPr lang="en-US" sz="2400">
              <a:latin typeface="Calibri"/>
              <a:cs typeface="Calibri"/>
            </a:endParaRPr>
          </a:p>
        </p:txBody>
      </p:sp>
    </p:spTree>
    <p:extLst>
      <p:ext uri="{BB962C8B-B14F-4D97-AF65-F5344CB8AC3E}">
        <p14:creationId xmlns:p14="http://schemas.microsoft.com/office/powerpoint/2010/main" val="53647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833A-3971-815C-E3C5-0CAFAE09A598}"/>
              </a:ext>
            </a:extLst>
          </p:cNvPr>
          <p:cNvSpPr>
            <a:spLocks noGrp="1"/>
          </p:cNvSpPr>
          <p:nvPr>
            <p:ph type="title"/>
          </p:nvPr>
        </p:nvSpPr>
        <p:spPr/>
        <p:txBody>
          <a:bodyPr>
            <a:normAutofit/>
          </a:bodyPr>
          <a:lstStyle/>
          <a:p>
            <a:r>
              <a:rPr lang="en-GB">
                <a:latin typeface="Calibri"/>
                <a:ea typeface="Tahoma"/>
                <a:cs typeface="Tahoma"/>
              </a:rPr>
              <a:t>The Year 11 Journey</a:t>
            </a:r>
            <a:endParaRPr lang="en-US"/>
          </a:p>
        </p:txBody>
      </p:sp>
      <p:sp>
        <p:nvSpPr>
          <p:cNvPr id="6" name="TextBox 5">
            <a:extLst>
              <a:ext uri="{FF2B5EF4-FFF2-40B4-BE49-F238E27FC236}">
                <a16:creationId xmlns:a16="http://schemas.microsoft.com/office/drawing/2014/main" id="{58952620-730E-5AFA-FB5F-47EB1A25158D}"/>
              </a:ext>
            </a:extLst>
          </p:cNvPr>
          <p:cNvSpPr txBox="1"/>
          <p:nvPr/>
        </p:nvSpPr>
        <p:spPr>
          <a:xfrm>
            <a:off x="495811" y="4686300"/>
            <a:ext cx="2906296" cy="1200329"/>
          </a:xfrm>
          <a:prstGeom prst="rect">
            <a:avLst/>
          </a:prstGeom>
          <a:noFill/>
          <a:ln w="22225">
            <a:solidFill>
              <a:schemeClr val="bg1"/>
            </a:solidFill>
          </a:ln>
        </p:spPr>
        <p:txBody>
          <a:bodyPr wrap="square" lIns="91440" tIns="45720" rIns="91440" bIns="45720" anchor="t">
            <a:spAutoFit/>
          </a:bodyPr>
          <a:lstStyle/>
          <a:p>
            <a:pPr marL="0" indent="0">
              <a:buNone/>
            </a:pPr>
            <a:r>
              <a:rPr lang="en-GB" sz="1800" b="1">
                <a:latin typeface="Calibri"/>
                <a:ea typeface="Tahoma"/>
                <a:cs typeface="Tahoma"/>
              </a:rPr>
              <a:t>Summer Term</a:t>
            </a:r>
          </a:p>
          <a:p>
            <a:pPr marL="457200" indent="-457200">
              <a:buFont typeface="Arial" panose="020B0604020202020204" pitchFamily="34" charset="0"/>
              <a:buChar char="•"/>
            </a:pPr>
            <a:r>
              <a:rPr lang="en-GB" sz="1800">
                <a:latin typeface="Calibri"/>
                <a:ea typeface="Tahoma"/>
                <a:cs typeface="Tahoma"/>
              </a:rPr>
              <a:t>Collapsed curriculum</a:t>
            </a:r>
          </a:p>
          <a:p>
            <a:pPr marL="457200" indent="-457200">
              <a:buFont typeface="Arial" panose="020B0604020202020204" pitchFamily="34" charset="0"/>
              <a:buChar char="•"/>
            </a:pPr>
            <a:r>
              <a:rPr lang="en-GB" sz="1800">
                <a:latin typeface="Calibri"/>
                <a:ea typeface="Tahoma"/>
                <a:cs typeface="Tahoma"/>
              </a:rPr>
              <a:t>(Terminal) Exam Period </a:t>
            </a:r>
            <a:r>
              <a:rPr lang="en-GB">
                <a:latin typeface="Calibri"/>
                <a:ea typeface="Tahoma"/>
                <a:cs typeface="Tahoma"/>
              </a:rPr>
              <a:t>begins</a:t>
            </a:r>
            <a:endParaRPr lang="en-GB" sz="1800">
              <a:latin typeface="Calibri"/>
              <a:ea typeface="Tahoma"/>
              <a:cs typeface="Tahoma"/>
            </a:endParaRPr>
          </a:p>
        </p:txBody>
      </p:sp>
      <p:sp>
        <p:nvSpPr>
          <p:cNvPr id="4" name="Arrow: Down 3">
            <a:extLst>
              <a:ext uri="{FF2B5EF4-FFF2-40B4-BE49-F238E27FC236}">
                <a16:creationId xmlns:a16="http://schemas.microsoft.com/office/drawing/2014/main" id="{EAD7520C-A3B0-C045-A712-0A49A9B72867}"/>
              </a:ext>
            </a:extLst>
          </p:cNvPr>
          <p:cNvSpPr/>
          <p:nvPr/>
        </p:nvSpPr>
        <p:spPr>
          <a:xfrm>
            <a:off x="4329684" y="2482596"/>
            <a:ext cx="484632" cy="29551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8D8B901-0331-83CE-D221-67D147FD5A54}"/>
              </a:ext>
            </a:extLst>
          </p:cNvPr>
          <p:cNvSpPr/>
          <p:nvPr/>
        </p:nvSpPr>
        <p:spPr>
          <a:xfrm>
            <a:off x="3551705" y="5562040"/>
            <a:ext cx="2043952"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FINAL EXAMS</a:t>
            </a:r>
          </a:p>
        </p:txBody>
      </p:sp>
      <p:sp>
        <p:nvSpPr>
          <p:cNvPr id="7" name="Rectangle: Rounded Corners 6">
            <a:extLst>
              <a:ext uri="{FF2B5EF4-FFF2-40B4-BE49-F238E27FC236}">
                <a16:creationId xmlns:a16="http://schemas.microsoft.com/office/drawing/2014/main" id="{EB69314D-235F-53F2-CC75-A2A3FDC147E7}"/>
              </a:ext>
            </a:extLst>
          </p:cNvPr>
          <p:cNvSpPr/>
          <p:nvPr/>
        </p:nvSpPr>
        <p:spPr>
          <a:xfrm>
            <a:off x="3551705" y="1480858"/>
            <a:ext cx="2043952" cy="914400"/>
          </a:xfrm>
          <a:prstGeom prst="roundRect">
            <a:avLst/>
          </a:prstGeom>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a:t>September 2023</a:t>
            </a:r>
          </a:p>
        </p:txBody>
      </p:sp>
      <p:sp>
        <p:nvSpPr>
          <p:cNvPr id="8" name="TextBox 7">
            <a:extLst>
              <a:ext uri="{FF2B5EF4-FFF2-40B4-BE49-F238E27FC236}">
                <a16:creationId xmlns:a16="http://schemas.microsoft.com/office/drawing/2014/main" id="{16AA7610-38B3-BE7F-C41F-D61799929248}"/>
              </a:ext>
            </a:extLst>
          </p:cNvPr>
          <p:cNvSpPr txBox="1"/>
          <p:nvPr/>
        </p:nvSpPr>
        <p:spPr>
          <a:xfrm>
            <a:off x="457200" y="1687606"/>
            <a:ext cx="398032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Calibri"/>
                <a:cs typeface="Segoe UI"/>
              </a:rPr>
              <a:t>Autumn Term</a:t>
            </a:r>
            <a:r>
              <a:rPr lang="en-US">
                <a:latin typeface="Calibri"/>
                <a:cs typeface="Segoe UI"/>
              </a:rPr>
              <a:t>​</a:t>
            </a:r>
          </a:p>
          <a:p>
            <a:pPr>
              <a:buChar char="•"/>
            </a:pPr>
            <a:r>
              <a:rPr lang="en-GB">
                <a:latin typeface="Calibri"/>
                <a:cs typeface="Arial"/>
              </a:rPr>
              <a:t>Raising Achievement Evening</a:t>
            </a:r>
            <a:r>
              <a:rPr lang="en-US">
                <a:latin typeface="Calibri"/>
                <a:cs typeface="Arial"/>
              </a:rPr>
              <a:t>​</a:t>
            </a:r>
          </a:p>
          <a:p>
            <a:pPr>
              <a:buChar char="•"/>
            </a:pPr>
            <a:r>
              <a:rPr lang="en-GB">
                <a:latin typeface="Calibri"/>
                <a:cs typeface="Arial"/>
              </a:rPr>
              <a:t>BTEC PSAs​</a:t>
            </a:r>
          </a:p>
          <a:p>
            <a:pPr>
              <a:buChar char="•"/>
            </a:pPr>
            <a:r>
              <a:rPr lang="en-GB">
                <a:latin typeface="Calibri"/>
                <a:cs typeface="Arial"/>
              </a:rPr>
              <a:t>Mock Exams (November)</a:t>
            </a:r>
            <a:r>
              <a:rPr lang="en-US">
                <a:latin typeface="Calibri"/>
                <a:cs typeface="Arial"/>
              </a:rPr>
              <a:t>​</a:t>
            </a:r>
          </a:p>
          <a:p>
            <a:pPr>
              <a:buChar char="•"/>
            </a:pPr>
            <a:r>
              <a:rPr lang="en-GB">
                <a:latin typeface="Calibri"/>
                <a:cs typeface="Arial"/>
              </a:rPr>
              <a:t>Information about next steps (College Application)</a:t>
            </a:r>
          </a:p>
        </p:txBody>
      </p:sp>
      <p:sp>
        <p:nvSpPr>
          <p:cNvPr id="9" name="TextBox 8">
            <a:extLst>
              <a:ext uri="{FF2B5EF4-FFF2-40B4-BE49-F238E27FC236}">
                <a16:creationId xmlns:a16="http://schemas.microsoft.com/office/drawing/2014/main" id="{5800BADA-EEF4-B2DB-FBC2-A4CFF70DA8B2}"/>
              </a:ext>
            </a:extLst>
          </p:cNvPr>
          <p:cNvSpPr txBox="1"/>
          <p:nvPr/>
        </p:nvSpPr>
        <p:spPr>
          <a:xfrm>
            <a:off x="5419164" y="3153335"/>
            <a:ext cx="367104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Calibri"/>
                <a:cs typeface="Segoe UI"/>
              </a:rPr>
              <a:t>Spring Term</a:t>
            </a:r>
            <a:r>
              <a:rPr lang="en-US">
                <a:latin typeface="Calibri"/>
                <a:cs typeface="Segoe UI"/>
              </a:rPr>
              <a:t>​</a:t>
            </a:r>
          </a:p>
          <a:p>
            <a:pPr>
              <a:buChar char="•"/>
            </a:pPr>
            <a:r>
              <a:rPr lang="en-GB">
                <a:latin typeface="Calibri"/>
                <a:cs typeface="Arial"/>
              </a:rPr>
              <a:t>Year 11 Parents' Evening </a:t>
            </a:r>
            <a:r>
              <a:rPr lang="en-US">
                <a:latin typeface="Calibri"/>
                <a:cs typeface="Arial"/>
              </a:rPr>
              <a:t>​</a:t>
            </a:r>
          </a:p>
          <a:p>
            <a:pPr>
              <a:buChar char="•"/>
            </a:pPr>
            <a:r>
              <a:rPr lang="en-GB">
                <a:latin typeface="Calibri"/>
                <a:cs typeface="Arial"/>
              </a:rPr>
              <a:t>BTEC PSAs​</a:t>
            </a:r>
          </a:p>
          <a:p>
            <a:pPr>
              <a:buChar char="•"/>
            </a:pPr>
            <a:r>
              <a:rPr lang="en-GB">
                <a:latin typeface="Calibri"/>
                <a:cs typeface="Arial"/>
              </a:rPr>
              <a:t>Mock Exams (March)</a:t>
            </a:r>
            <a:r>
              <a:rPr lang="en-US">
                <a:latin typeface="Calibri"/>
                <a:cs typeface="Arial"/>
              </a:rPr>
              <a:t>​</a:t>
            </a:r>
          </a:p>
          <a:p>
            <a:pPr>
              <a:buChar char="•"/>
            </a:pPr>
            <a:r>
              <a:rPr lang="en-GB">
                <a:latin typeface="Calibri"/>
                <a:cs typeface="Arial"/>
              </a:rPr>
              <a:t>College Application completion </a:t>
            </a:r>
          </a:p>
        </p:txBody>
      </p:sp>
      <p:sp>
        <p:nvSpPr>
          <p:cNvPr id="12" name="Rectangle: Rounded Corners 11">
            <a:extLst>
              <a:ext uri="{FF2B5EF4-FFF2-40B4-BE49-F238E27FC236}">
                <a16:creationId xmlns:a16="http://schemas.microsoft.com/office/drawing/2014/main" id="{79FEDB57-CE38-3F8D-5FAF-0D50B951A027}"/>
              </a:ext>
            </a:extLst>
          </p:cNvPr>
          <p:cNvSpPr/>
          <p:nvPr/>
        </p:nvSpPr>
        <p:spPr>
          <a:xfrm>
            <a:off x="3936626" y="3102909"/>
            <a:ext cx="1169895" cy="3227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Christmas</a:t>
            </a:r>
          </a:p>
        </p:txBody>
      </p:sp>
      <p:sp>
        <p:nvSpPr>
          <p:cNvPr id="15" name="Rectangle: Rounded Corners 14">
            <a:extLst>
              <a:ext uri="{FF2B5EF4-FFF2-40B4-BE49-F238E27FC236}">
                <a16:creationId xmlns:a16="http://schemas.microsoft.com/office/drawing/2014/main" id="{83B4C3CD-6FEA-0D00-192B-3B1623095F56}"/>
              </a:ext>
            </a:extLst>
          </p:cNvPr>
          <p:cNvSpPr/>
          <p:nvPr/>
        </p:nvSpPr>
        <p:spPr>
          <a:xfrm>
            <a:off x="3936626" y="4467785"/>
            <a:ext cx="1169895" cy="322730"/>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t>Easter</a:t>
            </a:r>
          </a:p>
        </p:txBody>
      </p:sp>
    </p:spTree>
    <p:extLst>
      <p:ext uri="{BB962C8B-B14F-4D97-AF65-F5344CB8AC3E}">
        <p14:creationId xmlns:p14="http://schemas.microsoft.com/office/powerpoint/2010/main" val="94996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p:nvPr/>
        </p:nvSpPr>
        <p:spPr>
          <a:xfrm>
            <a:off x="307199" y="282536"/>
            <a:ext cx="8420986" cy="894980"/>
          </a:xfrm>
          <a:prstGeom prst="rect">
            <a:avLst/>
          </a:prstGeom>
          <a:noFill/>
          <a:ln w="1905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ctr" anchorCtr="0">
            <a:noAutofit/>
          </a:bodyPr>
          <a:lstStyle/>
          <a:p>
            <a:pPr algn="ctr" defTabSz="914378">
              <a:lnSpc>
                <a:spcPct val="80000"/>
              </a:lnSpc>
              <a:buClr>
                <a:srgbClr val="000000"/>
              </a:buClr>
              <a:buSzPts val="300"/>
            </a:pPr>
            <a:r>
              <a:rPr lang="en-US" sz="4400" kern="0">
                <a:solidFill>
                  <a:srgbClr val="000000"/>
                </a:solidFill>
                <a:latin typeface="Calibri"/>
                <a:ea typeface="Garamond"/>
                <a:cs typeface="Calibri"/>
              </a:rPr>
              <a:t>Home Learning and Study Hall </a:t>
            </a:r>
            <a:endParaRPr sz="4400" kern="0">
              <a:solidFill>
                <a:srgbClr val="000000"/>
              </a:solidFill>
              <a:latin typeface="Calibri"/>
              <a:ea typeface="Garamond"/>
              <a:cs typeface="Calibri"/>
              <a:sym typeface="Garamond"/>
            </a:endParaRPr>
          </a:p>
        </p:txBody>
      </p:sp>
      <p:sp>
        <p:nvSpPr>
          <p:cNvPr id="5" name="TextBox 4">
            <a:extLst>
              <a:ext uri="{FF2B5EF4-FFF2-40B4-BE49-F238E27FC236}">
                <a16:creationId xmlns:a16="http://schemas.microsoft.com/office/drawing/2014/main" id="{9990023C-6C60-0C58-8261-815CD9BC98D5}"/>
              </a:ext>
            </a:extLst>
          </p:cNvPr>
          <p:cNvSpPr txBox="1"/>
          <p:nvPr/>
        </p:nvSpPr>
        <p:spPr>
          <a:xfrm>
            <a:off x="307198" y="1360575"/>
            <a:ext cx="8420986" cy="4240392"/>
          </a:xfrm>
          <a:prstGeom prst="rect">
            <a:avLst/>
          </a:prstGeom>
          <a:noFill/>
          <a:ln w="19050">
            <a:solidFill>
              <a:schemeClr val="bg2">
                <a:lumMod val="75000"/>
                <a:lumOff val="25000"/>
              </a:schemeClr>
            </a:solidFill>
          </a:ln>
        </p:spPr>
        <p:txBody>
          <a:bodyPr wrap="square" lIns="68580" tIns="34290" rIns="68580" bIns="34290" rtlCol="0" anchor="t">
            <a:spAutoFit/>
          </a:bodyPr>
          <a:lstStyle/>
          <a:p>
            <a:pPr algn="just">
              <a:lnSpc>
                <a:spcPct val="107000"/>
              </a:lnSpc>
              <a:spcAft>
                <a:spcPts val="600"/>
              </a:spcAft>
            </a:pPr>
            <a:r>
              <a:rPr lang="en-GB" sz="1600">
                <a:latin typeface="Calibri" panose="020F0502020204030204" pitchFamily="34" charset="0"/>
                <a:ea typeface="Times New Roman" panose="02020603050405020304" pitchFamily="18" charset="0"/>
                <a:cs typeface="Times New Roman" panose="02020603050405020304" pitchFamily="18" charset="0"/>
              </a:rPr>
              <a:t>When setting homework or revision your teachers must make clear it links to the learning. It is important that you understanding why/how the task is vital if you are going to be successful and complete the work. </a:t>
            </a:r>
            <a:endParaRPr lang="en-GB" sz="12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GB" sz="1600">
                <a:latin typeface="Calibri" panose="020F0502020204030204" pitchFamily="34" charset="0"/>
                <a:ea typeface="Times New Roman" panose="02020603050405020304" pitchFamily="18" charset="0"/>
                <a:cs typeface="Times New Roman" panose="02020603050405020304" pitchFamily="18" charset="0"/>
              </a:rPr>
              <a:t>It takes time to build good study habits via homework and revision and it is our job to support you to develop these skills, as we do through our study skills sessions during form time.  </a:t>
            </a:r>
            <a:endParaRPr lang="en-GB" sz="12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GB" sz="1600" b="1">
                <a:latin typeface="Calibri" panose="020F0502020204030204" pitchFamily="34" charset="0"/>
                <a:ea typeface="Times New Roman" panose="02020603050405020304" pitchFamily="18" charset="0"/>
                <a:cs typeface="Times New Roman" panose="02020603050405020304" pitchFamily="18" charset="0"/>
              </a:rPr>
              <a:t>When setting homework/revision, teacher will:</a:t>
            </a:r>
            <a:endParaRPr lang="en-GB" sz="1200">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buFont typeface="Symbol" panose="05050102010706020507" pitchFamily="18" charset="2"/>
              <a:buChar char=""/>
            </a:pPr>
            <a:r>
              <a:rPr lang="en-GB" sz="1600">
                <a:latin typeface="Calibri" panose="020F0502020204030204" pitchFamily="34" charset="0"/>
                <a:ea typeface="Times New Roman" panose="02020603050405020304" pitchFamily="18" charset="0"/>
                <a:cs typeface="Times New Roman" panose="02020603050405020304" pitchFamily="18" charset="0"/>
              </a:rPr>
              <a:t>Expect you to clearly recorded homework or revision in your planner with clear deadline. </a:t>
            </a:r>
          </a:p>
          <a:p>
            <a:pPr marL="257175" indent="-257175" algn="just">
              <a:lnSpc>
                <a:spcPct val="107000"/>
              </a:lnSpc>
              <a:buFont typeface="Symbol" panose="05050102010706020507" pitchFamily="18" charset="2"/>
              <a:buChar char=""/>
            </a:pPr>
            <a:r>
              <a:rPr lang="en-GB" sz="1600">
                <a:latin typeface="Calibri" panose="020F0502020204030204" pitchFamily="34" charset="0"/>
                <a:ea typeface="Times New Roman" panose="02020603050405020304" pitchFamily="18" charset="0"/>
                <a:cs typeface="Times New Roman" panose="02020603050405020304" pitchFamily="18" charset="0"/>
              </a:rPr>
              <a:t>They should check you have done this, at the end of the lesson or at the door at the end of the lesson and make sure you have any resources required.</a:t>
            </a:r>
            <a:endParaRPr lang="en-GB" sz="1200">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buFont typeface="Symbol" panose="05050102010706020507" pitchFamily="18" charset="2"/>
              <a:buChar char=""/>
            </a:pPr>
            <a:r>
              <a:rPr lang="en-GB" sz="1600">
                <a:latin typeface="Calibri" panose="020F0502020204030204" pitchFamily="34" charset="0"/>
                <a:ea typeface="Times New Roman" panose="02020603050405020304" pitchFamily="18" charset="0"/>
                <a:cs typeface="Times New Roman" panose="02020603050405020304" pitchFamily="18" charset="0"/>
              </a:rPr>
              <a:t>It is their role to make sure: </a:t>
            </a:r>
            <a:endParaRPr lang="en-GB" sz="1200">
              <a:latin typeface="Calibri" panose="020F0502020204030204" pitchFamily="34" charset="0"/>
              <a:ea typeface="Calibri" panose="020F0502020204030204" pitchFamily="34" charset="0"/>
              <a:cs typeface="Times New Roman" panose="02020603050405020304" pitchFamily="18" charset="0"/>
            </a:endParaRPr>
          </a:p>
          <a:p>
            <a:pPr marL="557213" lvl="1" indent="-214313" algn="just">
              <a:lnSpc>
                <a:spcPct val="107000"/>
              </a:lnSpc>
              <a:buFont typeface="Courier New" panose="02070309020205020404" pitchFamily="49" charset="0"/>
              <a:buChar char="o"/>
            </a:pPr>
            <a:r>
              <a:rPr lang="en-GB" sz="1600">
                <a:latin typeface="Calibri" panose="020F0502020204030204" pitchFamily="34" charset="0"/>
                <a:ea typeface="Times New Roman" panose="02020603050405020304" pitchFamily="18" charset="0"/>
                <a:cs typeface="Times New Roman" panose="02020603050405020304" pitchFamily="18" charset="0"/>
              </a:rPr>
              <a:t>You are clear about the homework or revision; </a:t>
            </a:r>
            <a:endParaRPr lang="en-GB" sz="1200">
              <a:latin typeface="Calibri" panose="020F0502020204030204" pitchFamily="34" charset="0"/>
              <a:ea typeface="Calibri" panose="020F0502020204030204" pitchFamily="34" charset="0"/>
              <a:cs typeface="Times New Roman" panose="02020603050405020304" pitchFamily="18" charset="0"/>
            </a:endParaRPr>
          </a:p>
          <a:p>
            <a:pPr marL="557213" lvl="1" indent="-214313" algn="just">
              <a:lnSpc>
                <a:spcPct val="107000"/>
              </a:lnSpc>
              <a:buFont typeface="Courier New" panose="02070309020205020404" pitchFamily="49" charset="0"/>
              <a:buChar char="o"/>
            </a:pPr>
            <a:r>
              <a:rPr lang="en-GB" sz="1600">
                <a:latin typeface="Calibri" panose="020F0502020204030204" pitchFamily="34" charset="0"/>
                <a:ea typeface="Times New Roman" panose="02020603050405020304" pitchFamily="18" charset="0"/>
                <a:cs typeface="Times New Roman" panose="02020603050405020304" pitchFamily="18" charset="0"/>
              </a:rPr>
              <a:t>That you understand it and it is something you can do without teacher support;</a:t>
            </a:r>
            <a:endParaRPr lang="en-GB" sz="1200">
              <a:latin typeface="Calibri" panose="020F0502020204030204" pitchFamily="34" charset="0"/>
              <a:ea typeface="Calibri" panose="020F0502020204030204" pitchFamily="34" charset="0"/>
              <a:cs typeface="Times New Roman" panose="02020603050405020304" pitchFamily="18" charset="0"/>
            </a:endParaRPr>
          </a:p>
          <a:p>
            <a:pPr marL="557213" lvl="1" indent="-214313" algn="just">
              <a:lnSpc>
                <a:spcPct val="107000"/>
              </a:lnSpc>
              <a:buFont typeface="Courier New" panose="02070309020205020404" pitchFamily="49" charset="0"/>
              <a:buChar char="o"/>
            </a:pPr>
            <a:r>
              <a:rPr lang="en-GB" sz="1600">
                <a:latin typeface="Calibri" panose="020F0502020204030204" pitchFamily="34" charset="0"/>
                <a:ea typeface="Times New Roman" panose="02020603050405020304" pitchFamily="18" charset="0"/>
                <a:cs typeface="Times New Roman" panose="02020603050405020304" pitchFamily="18" charset="0"/>
              </a:rPr>
              <a:t>Make sure it is relevant to an upcoming lesson:</a:t>
            </a:r>
            <a:endParaRPr lang="en-GB" sz="1200">
              <a:latin typeface="Calibri" panose="020F0502020204030204" pitchFamily="34" charset="0"/>
              <a:ea typeface="Calibri" panose="020F0502020204030204" pitchFamily="34" charset="0"/>
              <a:cs typeface="Times New Roman" panose="02020603050405020304" pitchFamily="18" charset="0"/>
            </a:endParaRPr>
          </a:p>
          <a:p>
            <a:pPr marL="857250" lvl="2" indent="-171450" algn="just">
              <a:lnSpc>
                <a:spcPct val="107000"/>
              </a:lnSpc>
              <a:buFont typeface="Wingdings" panose="05000000000000000000" pitchFamily="2" charset="2"/>
              <a:buChar char=""/>
            </a:pPr>
            <a:r>
              <a:rPr lang="en-GB" sz="1600">
                <a:latin typeface="Calibri" panose="020F0502020204030204" pitchFamily="34" charset="0"/>
                <a:ea typeface="Times New Roman" panose="02020603050405020304" pitchFamily="18" charset="0"/>
                <a:cs typeface="Times New Roman" panose="02020603050405020304" pitchFamily="18" charset="0"/>
              </a:rPr>
              <a:t>Either revision of previous important knowledge (from the knowledge organiser);</a:t>
            </a:r>
            <a:endParaRPr lang="en-GB" sz="1200">
              <a:latin typeface="Calibri" panose="020F0502020204030204" pitchFamily="34" charset="0"/>
              <a:ea typeface="Calibri" panose="020F0502020204030204" pitchFamily="34" charset="0"/>
              <a:cs typeface="Times New Roman" panose="02020603050405020304" pitchFamily="18" charset="0"/>
            </a:endParaRPr>
          </a:p>
          <a:p>
            <a:pPr marL="857250" lvl="2" indent="-171450" algn="just">
              <a:lnSpc>
                <a:spcPct val="107000"/>
              </a:lnSpc>
              <a:spcAft>
                <a:spcPts val="600"/>
              </a:spcAft>
              <a:buFont typeface="Wingdings" panose="05000000000000000000" pitchFamily="2" charset="2"/>
              <a:buChar char=""/>
            </a:pPr>
            <a:r>
              <a:rPr lang="en-GB" sz="1600">
                <a:latin typeface="Calibri" panose="020F0502020204030204" pitchFamily="34" charset="0"/>
                <a:ea typeface="Times New Roman" panose="02020603050405020304" pitchFamily="18" charset="0"/>
                <a:cs typeface="Times New Roman" panose="02020603050405020304" pitchFamily="18" charset="0"/>
              </a:rPr>
              <a:t>Or revision of concept to be tested in a Do Now.</a:t>
            </a:r>
            <a:endParaRPr lang="en-GB" sz="12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0332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p:nvPr/>
        </p:nvSpPr>
        <p:spPr>
          <a:xfrm>
            <a:off x="307199" y="223352"/>
            <a:ext cx="8420986" cy="880183"/>
          </a:xfrm>
          <a:prstGeom prst="rect">
            <a:avLst/>
          </a:prstGeom>
          <a:noFill/>
          <a:ln w="1905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ctr" anchorCtr="0">
            <a:noAutofit/>
          </a:bodyPr>
          <a:lstStyle/>
          <a:p>
            <a:pPr algn="ctr" defTabSz="914378">
              <a:lnSpc>
                <a:spcPct val="80000"/>
              </a:lnSpc>
              <a:buClr>
                <a:srgbClr val="000000"/>
              </a:buClr>
              <a:buSzPts val="300"/>
            </a:pPr>
            <a:r>
              <a:rPr lang="en-US" sz="4400" kern="0">
                <a:solidFill>
                  <a:srgbClr val="000000"/>
                </a:solidFill>
                <a:latin typeface="Calibri"/>
                <a:ea typeface="Garamond"/>
                <a:cs typeface="Calibri"/>
              </a:rPr>
              <a:t>Home Learning and Study Hall </a:t>
            </a:r>
            <a:endParaRPr sz="4400" kern="0">
              <a:solidFill>
                <a:srgbClr val="000000"/>
              </a:solidFill>
              <a:latin typeface="Calibri"/>
              <a:ea typeface="Garamond"/>
              <a:cs typeface="Calibri"/>
              <a:sym typeface="Garamond"/>
            </a:endParaRPr>
          </a:p>
        </p:txBody>
      </p:sp>
      <p:sp>
        <p:nvSpPr>
          <p:cNvPr id="5" name="TextBox 4">
            <a:extLst>
              <a:ext uri="{FF2B5EF4-FFF2-40B4-BE49-F238E27FC236}">
                <a16:creationId xmlns:a16="http://schemas.microsoft.com/office/drawing/2014/main" id="{9990023C-6C60-0C58-8261-815CD9BC98D5}"/>
              </a:ext>
            </a:extLst>
          </p:cNvPr>
          <p:cNvSpPr txBox="1"/>
          <p:nvPr/>
        </p:nvSpPr>
        <p:spPr>
          <a:xfrm>
            <a:off x="307198" y="1360577"/>
            <a:ext cx="8420986" cy="4744825"/>
          </a:xfrm>
          <a:prstGeom prst="rect">
            <a:avLst/>
          </a:prstGeom>
          <a:noFill/>
          <a:ln w="19050">
            <a:solidFill>
              <a:schemeClr val="bg2">
                <a:lumMod val="75000"/>
                <a:lumOff val="25000"/>
              </a:schemeClr>
            </a:solidFill>
          </a:ln>
        </p:spPr>
        <p:txBody>
          <a:bodyPr wrap="square" lIns="68580" tIns="34290" rIns="68580" bIns="34290" rtlCol="0" anchor="t">
            <a:spAutoFit/>
          </a:bodyPr>
          <a:lstStyle/>
          <a:p>
            <a:pPr algn="just">
              <a:lnSpc>
                <a:spcPct val="107000"/>
              </a:lnSpc>
              <a:spcAft>
                <a:spcPts val="600"/>
              </a:spcAft>
            </a:pPr>
            <a:r>
              <a:rPr lang="en-GB" sz="1400" b="1">
                <a:latin typeface="Calibri" panose="020F0502020204030204" pitchFamily="34" charset="0"/>
                <a:ea typeface="Times New Roman" panose="02020603050405020304" pitchFamily="18" charset="0"/>
                <a:cs typeface="Times New Roman" panose="02020603050405020304" pitchFamily="18" charset="0"/>
              </a:rPr>
              <a:t>Q. What happen if I do my homework or revision?</a:t>
            </a:r>
          </a:p>
          <a:p>
            <a:pPr algn="just">
              <a:lnSpc>
                <a:spcPct val="107000"/>
              </a:lnSpc>
              <a:spcAft>
                <a:spcPts val="600"/>
              </a:spcAft>
            </a:pPr>
            <a:r>
              <a:rPr lang="en-GB" sz="1400">
                <a:latin typeface="Calibri" panose="020F0502020204030204" pitchFamily="34" charset="0"/>
                <a:ea typeface="Times New Roman" panose="02020603050405020304" pitchFamily="18" charset="0"/>
                <a:cs typeface="Times New Roman" panose="02020603050405020304" pitchFamily="18" charset="0"/>
              </a:rPr>
              <a:t>If you complete your homework and revision you will be given reward points and your </a:t>
            </a:r>
            <a:r>
              <a:rPr lang="en-GB" sz="1400" err="1">
                <a:latin typeface="Calibri" panose="020F0502020204030204" pitchFamily="34" charset="0"/>
                <a:ea typeface="Times New Roman" panose="02020603050405020304" pitchFamily="18" charset="0"/>
                <a:cs typeface="Times New Roman" panose="02020603050405020304" pitchFamily="18" charset="0"/>
              </a:rPr>
              <a:t>AtL</a:t>
            </a:r>
            <a:r>
              <a:rPr lang="en-GB" sz="1400">
                <a:latin typeface="Calibri" panose="020F0502020204030204" pitchFamily="34" charset="0"/>
                <a:ea typeface="Times New Roman" panose="02020603050405020304" pitchFamily="18" charset="0"/>
                <a:cs typeface="Times New Roman" panose="02020603050405020304" pitchFamily="18" charset="0"/>
              </a:rPr>
              <a:t> judgement for home learning will increase moving you up the ranking and leading to further rewards and praise. </a:t>
            </a:r>
            <a:endParaRPr lang="en-GB"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en-GB" sz="1400" b="1">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GB" sz="1400" b="1">
                <a:latin typeface="Calibri" panose="020F0502020204030204" pitchFamily="34" charset="0"/>
                <a:ea typeface="Times New Roman" panose="02020603050405020304" pitchFamily="18" charset="0"/>
                <a:cs typeface="Times New Roman" panose="02020603050405020304" pitchFamily="18" charset="0"/>
              </a:rPr>
              <a:t>Q. What happen if I do not do my homework or revision?</a:t>
            </a:r>
            <a:endParaRPr lang="en-GB" sz="1400" b="1">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n-GB" sz="1400" b="1">
                <a:latin typeface="Calibri" panose="020F0502020204030204" pitchFamily="34" charset="0"/>
                <a:ea typeface="Times New Roman" panose="02020603050405020304" pitchFamily="18" charset="0"/>
                <a:cs typeface="Times New Roman" panose="02020603050405020304" pitchFamily="18" charset="0"/>
              </a:rPr>
              <a:t>Stage 1. </a:t>
            </a:r>
            <a:r>
              <a:rPr lang="en-GB" sz="1400">
                <a:latin typeface="Calibri" panose="020F0502020204030204" pitchFamily="34" charset="0"/>
                <a:ea typeface="Times New Roman" panose="02020603050405020304" pitchFamily="18" charset="0"/>
                <a:cs typeface="Times New Roman" panose="02020603050405020304" pitchFamily="18" charset="0"/>
              </a:rPr>
              <a:t>Your teacher will ask the reason for non-completion, offer support and - set an extended deadline. They will also remind you to take responsibility and use the study hall in the afternoon for support. </a:t>
            </a:r>
          </a:p>
          <a:p>
            <a:pPr lvl="0" algn="just">
              <a:lnSpc>
                <a:spcPct val="107000"/>
              </a:lnSpc>
            </a:pPr>
            <a:r>
              <a:rPr lang="en-GB" sz="1400" b="1">
                <a:latin typeface="Calibri" panose="020F0502020204030204" pitchFamily="34" charset="0"/>
                <a:ea typeface="Times New Roman" panose="02020603050405020304" pitchFamily="18" charset="0"/>
                <a:cs typeface="Times New Roman" panose="02020603050405020304" pitchFamily="18" charset="0"/>
              </a:rPr>
              <a:t>Stage 2. </a:t>
            </a:r>
            <a:r>
              <a:rPr lang="en-GB" sz="1400">
                <a:latin typeface="Calibri" panose="020F0502020204030204" pitchFamily="34" charset="0"/>
                <a:ea typeface="Times New Roman" panose="02020603050405020304" pitchFamily="18" charset="0"/>
                <a:cs typeface="Times New Roman" panose="02020603050405020304" pitchFamily="18" charset="0"/>
              </a:rPr>
              <a:t>If you still do not complete the home homework or revision, your teacher will book you into study hall (via Go4Schools – you will also receive a negative point) to work with the Raising Achievements mentors to complete it. </a:t>
            </a:r>
            <a:endParaRPr lang="en-GB" sz="110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n-GB" sz="1400" b="1">
                <a:latin typeface="Calibri" panose="020F0502020204030204" pitchFamily="34" charset="0"/>
                <a:ea typeface="Times New Roman" panose="02020603050405020304" pitchFamily="18" charset="0"/>
                <a:cs typeface="Times New Roman" panose="02020603050405020304" pitchFamily="18" charset="0"/>
              </a:rPr>
              <a:t>Stage 3. </a:t>
            </a:r>
            <a:r>
              <a:rPr lang="en-GB" sz="1400">
                <a:latin typeface="Calibri" panose="020F0502020204030204" pitchFamily="34" charset="0"/>
                <a:ea typeface="Times New Roman" panose="02020603050405020304" pitchFamily="18" charset="0"/>
                <a:cs typeface="Times New Roman" panose="02020603050405020304" pitchFamily="18" charset="0"/>
              </a:rPr>
              <a:t>If you do not take responsibility and fail to attend study hall:</a:t>
            </a:r>
            <a:endParaRPr lang="en-GB" sz="1100">
              <a:latin typeface="Calibri" panose="020F0502020204030204" pitchFamily="34" charset="0"/>
              <a:ea typeface="Calibri" panose="020F0502020204030204" pitchFamily="34" charset="0"/>
              <a:cs typeface="Times New Roman" panose="02020603050405020304" pitchFamily="18" charset="0"/>
            </a:endParaRPr>
          </a:p>
          <a:p>
            <a:pPr marL="557213" lvl="1" indent="-214313" algn="just">
              <a:lnSpc>
                <a:spcPct val="107000"/>
              </a:lnSpc>
              <a:buFont typeface="Courier New" panose="02070309020205020404" pitchFamily="49" charset="0"/>
              <a:buChar char="o"/>
            </a:pPr>
            <a:r>
              <a:rPr lang="en-GB" sz="1400">
                <a:latin typeface="Calibri" panose="020F0502020204030204" pitchFamily="34" charset="0"/>
                <a:ea typeface="Times New Roman" panose="02020603050405020304" pitchFamily="18" charset="0"/>
                <a:cs typeface="Times New Roman" panose="02020603050405020304" pitchFamily="18" charset="0"/>
              </a:rPr>
              <a:t>You teacher will call your parents and raise the issue with the Head of Department to decide what further support is required. </a:t>
            </a:r>
            <a:endParaRPr lang="en-GB" sz="1100">
              <a:latin typeface="Calibri" panose="020F0502020204030204" pitchFamily="34" charset="0"/>
              <a:ea typeface="Calibri" panose="020F0502020204030204" pitchFamily="34" charset="0"/>
              <a:cs typeface="Times New Roman" panose="02020603050405020304" pitchFamily="18" charset="0"/>
            </a:endParaRPr>
          </a:p>
          <a:p>
            <a:pPr marL="557213" lvl="1" indent="-214313" algn="just">
              <a:lnSpc>
                <a:spcPct val="107000"/>
              </a:lnSpc>
              <a:buFont typeface="Courier New" panose="02070309020205020404" pitchFamily="49" charset="0"/>
              <a:buChar char="o"/>
            </a:pPr>
            <a:r>
              <a:rPr lang="en-GB" sz="1400">
                <a:latin typeface="Calibri" panose="020F0502020204030204" pitchFamily="34" charset="0"/>
                <a:ea typeface="Times New Roman" panose="02020603050405020304" pitchFamily="18" charset="0"/>
                <a:cs typeface="Times New Roman" panose="02020603050405020304" pitchFamily="18" charset="0"/>
              </a:rPr>
              <a:t>If you frequently do not complete your homework or revision, you will be placed on subject report to Head of Department and your parents will be invited to the academy for a meeting with your teacher and the Head of the Department.</a:t>
            </a:r>
            <a:endParaRPr lang="en-GB" sz="11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GB" sz="1400" b="1">
                <a:latin typeface="Calibri" panose="020F0502020204030204" pitchFamily="34" charset="0"/>
                <a:ea typeface="Times New Roman" panose="02020603050405020304" pitchFamily="18" charset="0"/>
                <a:cs typeface="Times New Roman" panose="02020603050405020304" pitchFamily="18" charset="0"/>
              </a:rPr>
              <a:t>Stage 4. </a:t>
            </a:r>
            <a:r>
              <a:rPr lang="en-GB" sz="1400">
                <a:latin typeface="Calibri" panose="020F0502020204030204" pitchFamily="34" charset="0"/>
                <a:ea typeface="Times New Roman" panose="02020603050405020304" pitchFamily="18" charset="0"/>
                <a:cs typeface="Times New Roman" panose="02020603050405020304" pitchFamily="18" charset="0"/>
              </a:rPr>
              <a:t>After the report is complete, if you are still failing to complete homework or revision, your </a:t>
            </a:r>
            <a:r>
              <a:rPr lang="en-GB" sz="1400" err="1">
                <a:latin typeface="Calibri" panose="020F0502020204030204" pitchFamily="34" charset="0"/>
                <a:ea typeface="Times New Roman" panose="02020603050405020304" pitchFamily="18" charset="0"/>
                <a:cs typeface="Times New Roman" panose="02020603050405020304" pitchFamily="18" charset="0"/>
              </a:rPr>
              <a:t>HoY</a:t>
            </a:r>
            <a:r>
              <a:rPr lang="en-GB" sz="1400">
                <a:latin typeface="Calibri" panose="020F0502020204030204" pitchFamily="34" charset="0"/>
                <a:ea typeface="Times New Roman" panose="02020603050405020304" pitchFamily="18" charset="0"/>
                <a:cs typeface="Times New Roman" panose="02020603050405020304" pitchFamily="18" charset="0"/>
              </a:rPr>
              <a:t> will then be involved and place you on a report</a:t>
            </a:r>
            <a:endParaRPr lang="en-GB" sz="140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endParaRPr lang="en-GB" sz="1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365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p:nvPr/>
        </p:nvSpPr>
        <p:spPr>
          <a:xfrm>
            <a:off x="307199" y="223352"/>
            <a:ext cx="8420986" cy="909776"/>
          </a:xfrm>
          <a:prstGeom prst="rect">
            <a:avLst/>
          </a:prstGeom>
          <a:noFill/>
          <a:ln w="1905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ctr" anchorCtr="0">
            <a:noAutofit/>
          </a:bodyPr>
          <a:lstStyle/>
          <a:p>
            <a:pPr algn="ctr" defTabSz="914378">
              <a:lnSpc>
                <a:spcPct val="80000"/>
              </a:lnSpc>
              <a:buClr>
                <a:srgbClr val="000000"/>
              </a:buClr>
              <a:buSzPts val="300"/>
            </a:pPr>
            <a:r>
              <a:rPr lang="en-US" sz="4400" kern="0">
                <a:solidFill>
                  <a:srgbClr val="000000"/>
                </a:solidFill>
                <a:latin typeface="Calibri"/>
                <a:ea typeface="Garamond"/>
                <a:cs typeface="Calibri"/>
              </a:rPr>
              <a:t>Home Learning and Study Hall </a:t>
            </a:r>
            <a:endParaRPr sz="4400" kern="0">
              <a:solidFill>
                <a:srgbClr val="000000"/>
              </a:solidFill>
              <a:latin typeface="Calibri"/>
              <a:ea typeface="Garamond"/>
              <a:cs typeface="Calibri"/>
              <a:sym typeface="Garamond"/>
            </a:endParaRPr>
          </a:p>
        </p:txBody>
      </p:sp>
      <p:sp>
        <p:nvSpPr>
          <p:cNvPr id="5" name="TextBox 4">
            <a:extLst>
              <a:ext uri="{FF2B5EF4-FFF2-40B4-BE49-F238E27FC236}">
                <a16:creationId xmlns:a16="http://schemas.microsoft.com/office/drawing/2014/main" id="{9990023C-6C60-0C58-8261-815CD9BC98D5}"/>
              </a:ext>
            </a:extLst>
          </p:cNvPr>
          <p:cNvSpPr txBox="1"/>
          <p:nvPr/>
        </p:nvSpPr>
        <p:spPr>
          <a:xfrm>
            <a:off x="307199" y="1898068"/>
            <a:ext cx="4219922" cy="2905604"/>
          </a:xfrm>
          <a:prstGeom prst="rect">
            <a:avLst/>
          </a:prstGeom>
          <a:noFill/>
          <a:ln w="19050">
            <a:solidFill>
              <a:schemeClr val="bg2">
                <a:lumMod val="75000"/>
                <a:lumOff val="25000"/>
              </a:schemeClr>
            </a:solidFill>
          </a:ln>
        </p:spPr>
        <p:txBody>
          <a:bodyPr wrap="square" lIns="68580" tIns="34290" rIns="68580" bIns="34290" rtlCol="0" anchor="t">
            <a:spAutoFit/>
          </a:bodyPr>
          <a:lstStyle/>
          <a:p>
            <a:pPr algn="just">
              <a:lnSpc>
                <a:spcPct val="107000"/>
              </a:lnSpc>
              <a:spcAft>
                <a:spcPts val="600"/>
              </a:spcAft>
            </a:pPr>
            <a:r>
              <a:rPr lang="en-GB" sz="1600" b="1">
                <a:latin typeface="Calibri" panose="020F0502020204030204" pitchFamily="34" charset="0"/>
                <a:ea typeface="Calibri" panose="020F0502020204030204" pitchFamily="34" charset="0"/>
                <a:cs typeface="Times New Roman" panose="02020603050405020304" pitchFamily="18" charset="0"/>
              </a:rPr>
              <a:t>Q. Where is study hall and how does it work?</a:t>
            </a:r>
          </a:p>
          <a:p>
            <a:pPr marL="214313" indent="-214313" algn="just">
              <a:lnSpc>
                <a:spcPct val="107000"/>
              </a:lnSpc>
              <a:spcAft>
                <a:spcPts val="600"/>
              </a:spcAft>
              <a:buFont typeface="Arial" panose="020B0604020202020204" pitchFamily="34" charset="0"/>
              <a:buChar char="•"/>
            </a:pPr>
            <a:r>
              <a:rPr lang="en-GB" sz="1600">
                <a:latin typeface="Calibri" panose="020F0502020204030204" pitchFamily="34" charset="0"/>
                <a:ea typeface="Calibri" panose="020F0502020204030204" pitchFamily="34" charset="0"/>
                <a:cs typeface="Times New Roman" panose="02020603050405020304" pitchFamily="18" charset="0"/>
              </a:rPr>
              <a:t>KS4 Study Hall is in the Entrance Hall and will be run by Mrs Gaines</a:t>
            </a:r>
          </a:p>
          <a:p>
            <a:pPr marL="214313" indent="-214313" algn="just">
              <a:lnSpc>
                <a:spcPct val="107000"/>
              </a:lnSpc>
              <a:spcAft>
                <a:spcPts val="600"/>
              </a:spcAft>
              <a:buFont typeface="Arial" panose="020B0604020202020204" pitchFamily="34" charset="0"/>
              <a:buChar char="•"/>
            </a:pPr>
            <a:r>
              <a:rPr lang="en-GB" sz="1600">
                <a:latin typeface="Calibri" panose="020F0502020204030204" pitchFamily="34" charset="0"/>
                <a:ea typeface="Calibri" panose="020F0502020204030204" pitchFamily="34" charset="0"/>
                <a:cs typeface="Times New Roman" panose="02020603050405020304" pitchFamily="18" charset="0"/>
              </a:rPr>
              <a:t>KS3 Study Hall is in the New Hall and will be run by Mrs Howes.</a:t>
            </a:r>
          </a:p>
          <a:p>
            <a:pPr marL="214313" indent="-214313" algn="just">
              <a:lnSpc>
                <a:spcPct val="107000"/>
              </a:lnSpc>
              <a:spcAft>
                <a:spcPts val="600"/>
              </a:spcAft>
              <a:buFont typeface="Arial" panose="020B0604020202020204" pitchFamily="34" charset="0"/>
              <a:buChar char="•"/>
            </a:pPr>
            <a:r>
              <a:rPr lang="en-GB" sz="1600">
                <a:latin typeface="Calibri" panose="020F0502020204030204" pitchFamily="34" charset="0"/>
                <a:ea typeface="Calibri" panose="020F0502020204030204" pitchFamily="34" charset="0"/>
                <a:cs typeface="Times New Roman" panose="02020603050405020304" pitchFamily="18" charset="0"/>
              </a:rPr>
              <a:t>They have laptops for students who need support for the Maths homework/revision (</a:t>
            </a:r>
            <a:r>
              <a:rPr lang="en-GB" sz="1600" err="1">
                <a:latin typeface="Calibri" panose="020F0502020204030204" pitchFamily="34" charset="0"/>
                <a:ea typeface="Calibri" panose="020F0502020204030204" pitchFamily="34" charset="0"/>
                <a:cs typeface="Times New Roman" panose="02020603050405020304" pitchFamily="18" charset="0"/>
              </a:rPr>
              <a:t>Sparx</a:t>
            </a:r>
            <a:r>
              <a:rPr lang="en-GB" sz="1600">
                <a:latin typeface="Calibri" panose="020F0502020204030204" pitchFamily="34" charset="0"/>
                <a:ea typeface="Calibri" panose="020F0502020204030204" pitchFamily="34" charset="0"/>
                <a:cs typeface="Times New Roman" panose="02020603050405020304" pitchFamily="18" charset="0"/>
              </a:rPr>
              <a:t>) and English, Science, Geography and History Online revision (</a:t>
            </a:r>
            <a:r>
              <a:rPr lang="en-GB" sz="1600" err="1">
                <a:latin typeface="Calibri" panose="020F0502020204030204" pitchFamily="34" charset="0"/>
                <a:ea typeface="Calibri" panose="020F0502020204030204" pitchFamily="34" charset="0"/>
                <a:cs typeface="Times New Roman" panose="02020603050405020304" pitchFamily="18" charset="0"/>
              </a:rPr>
              <a:t>Tassomai</a:t>
            </a:r>
            <a:r>
              <a:rPr lang="en-GB" sz="160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600"/>
              </a:spcAft>
            </a:pPr>
            <a:endParaRPr lang="en-GB" sz="105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DB30301-F72E-B1AC-A14F-A324A148E5ED}"/>
              </a:ext>
            </a:extLst>
          </p:cNvPr>
          <p:cNvPicPr>
            <a:picLocks noChangeAspect="1"/>
          </p:cNvPicPr>
          <p:nvPr/>
        </p:nvPicPr>
        <p:blipFill>
          <a:blip r:embed="rId3"/>
          <a:stretch>
            <a:fillRect/>
          </a:stretch>
        </p:blipFill>
        <p:spPr>
          <a:xfrm>
            <a:off x="4889933" y="1898069"/>
            <a:ext cx="3729000" cy="3061862"/>
          </a:xfrm>
          <a:prstGeom prst="rect">
            <a:avLst/>
          </a:prstGeom>
        </p:spPr>
      </p:pic>
    </p:spTree>
    <p:extLst>
      <p:ext uri="{BB962C8B-B14F-4D97-AF65-F5344CB8AC3E}">
        <p14:creationId xmlns:p14="http://schemas.microsoft.com/office/powerpoint/2010/main" val="3538564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E813-2197-C621-4C37-73537D15E54C}"/>
              </a:ext>
            </a:extLst>
          </p:cNvPr>
          <p:cNvSpPr>
            <a:spLocks noGrp="1"/>
          </p:cNvSpPr>
          <p:nvPr>
            <p:ph type="title"/>
          </p:nvPr>
        </p:nvSpPr>
        <p:spPr/>
        <p:txBody>
          <a:bodyPr/>
          <a:lstStyle/>
          <a:p>
            <a:r>
              <a:rPr lang="en-GB">
                <a:latin typeface="Calibri"/>
                <a:ea typeface="Tahoma"/>
                <a:cs typeface="Calibri"/>
              </a:rPr>
              <a:t>Coming soon...</a:t>
            </a:r>
            <a:endParaRPr lang="en-US"/>
          </a:p>
        </p:txBody>
      </p:sp>
      <p:sp>
        <p:nvSpPr>
          <p:cNvPr id="3" name="Text Placeholder 2">
            <a:extLst>
              <a:ext uri="{FF2B5EF4-FFF2-40B4-BE49-F238E27FC236}">
                <a16:creationId xmlns:a16="http://schemas.microsoft.com/office/drawing/2014/main" id="{3F18A9A3-1CE5-974F-ABD6-95980BAB14FE}"/>
              </a:ext>
            </a:extLst>
          </p:cNvPr>
          <p:cNvSpPr>
            <a:spLocks noGrp="1"/>
          </p:cNvSpPr>
          <p:nvPr>
            <p:ph type="body" sz="quarter" idx="10"/>
          </p:nvPr>
        </p:nvSpPr>
        <p:spPr>
          <a:xfrm>
            <a:off x="457200" y="1600200"/>
            <a:ext cx="8230757" cy="4217378"/>
          </a:xfrm>
          <a:ln w="28575">
            <a:solidFill>
              <a:srgbClr val="4472C4"/>
            </a:solidFill>
          </a:ln>
        </p:spPr>
        <p:txBody>
          <a:bodyPr vert="horz" lIns="91440" tIns="45720" rIns="91440" bIns="45720" rtlCol="0" anchor="t">
            <a:noAutofit/>
          </a:bodyPr>
          <a:lstStyle/>
          <a:p>
            <a:pPr marL="0" indent="0">
              <a:buNone/>
            </a:pPr>
            <a:r>
              <a:rPr lang="en-GB" sz="2400">
                <a:latin typeface="Calibri"/>
                <a:ea typeface="Tahoma"/>
                <a:cs typeface="Tahoma"/>
              </a:rPr>
              <a:t>Core PE intervention programme (some students won’t be doing PE until PSAs are completed EN/MA grades 4+)</a:t>
            </a:r>
          </a:p>
          <a:p>
            <a:pPr marL="0" indent="0">
              <a:buNone/>
            </a:pPr>
            <a:endParaRPr lang="en-GB" sz="2400"/>
          </a:p>
          <a:p>
            <a:pPr marL="0" indent="0">
              <a:buNone/>
            </a:pPr>
            <a:r>
              <a:rPr lang="en-GB" sz="2400">
                <a:latin typeface="Calibri"/>
                <a:ea typeface="Tahoma"/>
                <a:cs typeface="Tahoma"/>
              </a:rPr>
              <a:t>Some students will soon be coming out of PE lessons so that they can catch up with BTEC Coursework – e.g. Sport &amp; Health and Social Care.</a:t>
            </a:r>
            <a:endParaRPr lang="en-GB" sz="2400"/>
          </a:p>
          <a:p>
            <a:pPr marL="0" indent="0">
              <a:buNone/>
            </a:pPr>
            <a:endParaRPr lang="en-GB" sz="2400"/>
          </a:p>
          <a:p>
            <a:pPr marL="0" indent="0">
              <a:buNone/>
            </a:pPr>
            <a:r>
              <a:rPr lang="en-GB" sz="2400">
                <a:latin typeface="Calibri"/>
                <a:ea typeface="Tahoma"/>
                <a:cs typeface="Tahoma"/>
              </a:rPr>
              <a:t>If you're one of these students, you will </a:t>
            </a:r>
            <a:r>
              <a:rPr lang="en-GB" sz="2400" b="1">
                <a:latin typeface="Calibri"/>
                <a:ea typeface="Tahoma"/>
                <a:cs typeface="Tahoma"/>
              </a:rPr>
              <a:t>always </a:t>
            </a:r>
            <a:r>
              <a:rPr lang="en-GB" sz="2400">
                <a:latin typeface="Calibri"/>
                <a:ea typeface="Tahoma"/>
                <a:cs typeface="Tahoma"/>
              </a:rPr>
              <a:t>report to PE first to get your mark, before being taken to the catch up session that you are expected at.</a:t>
            </a:r>
            <a:endParaRPr lang="en-GB" sz="1800"/>
          </a:p>
        </p:txBody>
      </p:sp>
    </p:spTree>
    <p:extLst>
      <p:ext uri="{BB962C8B-B14F-4D97-AF65-F5344CB8AC3E}">
        <p14:creationId xmlns:p14="http://schemas.microsoft.com/office/powerpoint/2010/main" val="182400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833A-3971-815C-E3C5-0CAFAE09A598}"/>
              </a:ext>
            </a:extLst>
          </p:cNvPr>
          <p:cNvSpPr>
            <a:spLocks noGrp="1"/>
          </p:cNvSpPr>
          <p:nvPr>
            <p:ph type="title"/>
          </p:nvPr>
        </p:nvSpPr>
        <p:spPr/>
        <p:txBody>
          <a:bodyPr>
            <a:normAutofit/>
          </a:bodyPr>
          <a:lstStyle/>
          <a:p>
            <a:r>
              <a:rPr lang="en-GB">
                <a:latin typeface="Calibri"/>
                <a:ea typeface="Tahoma"/>
                <a:cs typeface="Tahoma"/>
              </a:rPr>
              <a:t>BTEC PSAs</a:t>
            </a:r>
            <a:endParaRPr lang="en-US"/>
          </a:p>
        </p:txBody>
      </p:sp>
      <p:sp>
        <p:nvSpPr>
          <p:cNvPr id="4" name="Arrow: Down 3">
            <a:extLst>
              <a:ext uri="{FF2B5EF4-FFF2-40B4-BE49-F238E27FC236}">
                <a16:creationId xmlns:a16="http://schemas.microsoft.com/office/drawing/2014/main" id="{EAD7520C-A3B0-C045-A712-0A49A9B72867}"/>
              </a:ext>
            </a:extLst>
          </p:cNvPr>
          <p:cNvSpPr/>
          <p:nvPr/>
        </p:nvSpPr>
        <p:spPr>
          <a:xfrm>
            <a:off x="4329684" y="2482596"/>
            <a:ext cx="484632" cy="29551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8D8B901-0331-83CE-D221-67D147FD5A54}"/>
              </a:ext>
            </a:extLst>
          </p:cNvPr>
          <p:cNvSpPr/>
          <p:nvPr/>
        </p:nvSpPr>
        <p:spPr>
          <a:xfrm>
            <a:off x="3551705" y="5562040"/>
            <a:ext cx="2043952"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FINAL EXAMS</a:t>
            </a:r>
          </a:p>
        </p:txBody>
      </p:sp>
      <p:sp>
        <p:nvSpPr>
          <p:cNvPr id="7" name="Rectangle: Rounded Corners 6">
            <a:extLst>
              <a:ext uri="{FF2B5EF4-FFF2-40B4-BE49-F238E27FC236}">
                <a16:creationId xmlns:a16="http://schemas.microsoft.com/office/drawing/2014/main" id="{EB69314D-235F-53F2-CC75-A2A3FDC147E7}"/>
              </a:ext>
            </a:extLst>
          </p:cNvPr>
          <p:cNvSpPr/>
          <p:nvPr/>
        </p:nvSpPr>
        <p:spPr>
          <a:xfrm>
            <a:off x="3551705" y="1480858"/>
            <a:ext cx="2043952" cy="914400"/>
          </a:xfrm>
          <a:prstGeom prst="roundRect">
            <a:avLst/>
          </a:prstGeom>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a:t>September 2023</a:t>
            </a:r>
          </a:p>
        </p:txBody>
      </p:sp>
      <p:sp>
        <p:nvSpPr>
          <p:cNvPr id="8" name="TextBox 7">
            <a:extLst>
              <a:ext uri="{FF2B5EF4-FFF2-40B4-BE49-F238E27FC236}">
                <a16:creationId xmlns:a16="http://schemas.microsoft.com/office/drawing/2014/main" id="{16AA7610-38B3-BE7F-C41F-D61799929248}"/>
              </a:ext>
            </a:extLst>
          </p:cNvPr>
          <p:cNvSpPr txBox="1"/>
          <p:nvPr/>
        </p:nvSpPr>
        <p:spPr>
          <a:xfrm>
            <a:off x="457200" y="1687606"/>
            <a:ext cx="398032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Calibri"/>
                <a:cs typeface="Segoe UI"/>
              </a:rPr>
              <a:t>Autumn Term</a:t>
            </a:r>
            <a:r>
              <a:rPr lang="en-US">
                <a:latin typeface="Calibri"/>
                <a:cs typeface="Segoe UI"/>
              </a:rPr>
              <a:t>​</a:t>
            </a:r>
          </a:p>
          <a:p>
            <a:pPr>
              <a:buChar char="•"/>
            </a:pPr>
            <a:r>
              <a:rPr lang="en-GB">
                <a:latin typeface="Calibri"/>
                <a:cs typeface="Arial"/>
              </a:rPr>
              <a:t>Raising Achievement Evening</a:t>
            </a:r>
            <a:r>
              <a:rPr lang="en-US">
                <a:latin typeface="Calibri"/>
                <a:cs typeface="Arial"/>
              </a:rPr>
              <a:t>​</a:t>
            </a:r>
          </a:p>
          <a:p>
            <a:pPr>
              <a:buChar char="•"/>
            </a:pPr>
            <a:r>
              <a:rPr lang="en-GB" b="1">
                <a:solidFill>
                  <a:srgbClr val="FF0000"/>
                </a:solidFill>
                <a:latin typeface="Calibri"/>
                <a:cs typeface="Arial"/>
              </a:rPr>
              <a:t>BTEC PSAs​</a:t>
            </a:r>
          </a:p>
          <a:p>
            <a:pPr>
              <a:buChar char="•"/>
            </a:pPr>
            <a:r>
              <a:rPr lang="en-GB">
                <a:latin typeface="Calibri"/>
                <a:cs typeface="Arial"/>
              </a:rPr>
              <a:t>Mock Exams (November)</a:t>
            </a:r>
            <a:r>
              <a:rPr lang="en-US">
                <a:latin typeface="Calibri"/>
                <a:cs typeface="Arial"/>
              </a:rPr>
              <a:t>​</a:t>
            </a:r>
          </a:p>
          <a:p>
            <a:pPr>
              <a:buChar char="•"/>
            </a:pPr>
            <a:r>
              <a:rPr lang="en-GB">
                <a:latin typeface="Calibri"/>
                <a:cs typeface="Arial"/>
              </a:rPr>
              <a:t>Information about next steps (College Application)</a:t>
            </a:r>
          </a:p>
        </p:txBody>
      </p:sp>
      <p:sp>
        <p:nvSpPr>
          <p:cNvPr id="9" name="TextBox 8">
            <a:extLst>
              <a:ext uri="{FF2B5EF4-FFF2-40B4-BE49-F238E27FC236}">
                <a16:creationId xmlns:a16="http://schemas.microsoft.com/office/drawing/2014/main" id="{5800BADA-EEF4-B2DB-FBC2-A4CFF70DA8B2}"/>
              </a:ext>
            </a:extLst>
          </p:cNvPr>
          <p:cNvSpPr txBox="1"/>
          <p:nvPr/>
        </p:nvSpPr>
        <p:spPr>
          <a:xfrm>
            <a:off x="447669" y="3538034"/>
            <a:ext cx="367104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Calibri"/>
                <a:cs typeface="Segoe UI"/>
              </a:rPr>
              <a:t>Spring Term</a:t>
            </a:r>
            <a:r>
              <a:rPr lang="en-US">
                <a:latin typeface="Calibri"/>
                <a:cs typeface="Segoe UI"/>
              </a:rPr>
              <a:t>​</a:t>
            </a:r>
            <a:endParaRPr lang="en-US"/>
          </a:p>
          <a:p>
            <a:pPr>
              <a:buChar char="•"/>
            </a:pPr>
            <a:r>
              <a:rPr lang="en-GB">
                <a:latin typeface="Calibri"/>
                <a:cs typeface="Arial"/>
              </a:rPr>
              <a:t>Year 11 Parents' Evening </a:t>
            </a:r>
            <a:r>
              <a:rPr lang="en-US">
                <a:latin typeface="Calibri"/>
                <a:cs typeface="Arial"/>
              </a:rPr>
              <a:t>​</a:t>
            </a:r>
            <a:endParaRPr lang="en-US"/>
          </a:p>
          <a:p>
            <a:pPr>
              <a:buChar char="•"/>
            </a:pPr>
            <a:r>
              <a:rPr lang="en-GB" b="1">
                <a:solidFill>
                  <a:srgbClr val="FF0000"/>
                </a:solidFill>
                <a:latin typeface="Calibri"/>
                <a:cs typeface="Arial"/>
              </a:rPr>
              <a:t>BTEC PSAs​</a:t>
            </a:r>
            <a:endParaRPr lang="en-US"/>
          </a:p>
          <a:p>
            <a:pPr>
              <a:buChar char="•"/>
            </a:pPr>
            <a:r>
              <a:rPr lang="en-GB">
                <a:latin typeface="Calibri"/>
                <a:cs typeface="Arial"/>
              </a:rPr>
              <a:t>Mock Exams (March)</a:t>
            </a:r>
            <a:r>
              <a:rPr lang="en-US">
                <a:latin typeface="Calibri"/>
                <a:cs typeface="Arial"/>
              </a:rPr>
              <a:t>​</a:t>
            </a:r>
            <a:endParaRPr lang="en-US"/>
          </a:p>
          <a:p>
            <a:pPr>
              <a:buChar char="•"/>
            </a:pPr>
            <a:r>
              <a:rPr lang="en-GB">
                <a:latin typeface="Calibri"/>
                <a:cs typeface="Arial"/>
              </a:rPr>
              <a:t>College Application completion </a:t>
            </a:r>
            <a:endParaRPr lang="en-US"/>
          </a:p>
        </p:txBody>
      </p:sp>
      <p:sp>
        <p:nvSpPr>
          <p:cNvPr id="12" name="Rectangle: Rounded Corners 11">
            <a:extLst>
              <a:ext uri="{FF2B5EF4-FFF2-40B4-BE49-F238E27FC236}">
                <a16:creationId xmlns:a16="http://schemas.microsoft.com/office/drawing/2014/main" id="{79FEDB57-CE38-3F8D-5FAF-0D50B951A027}"/>
              </a:ext>
            </a:extLst>
          </p:cNvPr>
          <p:cNvSpPr/>
          <p:nvPr/>
        </p:nvSpPr>
        <p:spPr>
          <a:xfrm>
            <a:off x="3936626" y="3102909"/>
            <a:ext cx="1169895" cy="3227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Christmas</a:t>
            </a:r>
          </a:p>
        </p:txBody>
      </p:sp>
      <p:sp>
        <p:nvSpPr>
          <p:cNvPr id="15" name="Rectangle: Rounded Corners 14">
            <a:extLst>
              <a:ext uri="{FF2B5EF4-FFF2-40B4-BE49-F238E27FC236}">
                <a16:creationId xmlns:a16="http://schemas.microsoft.com/office/drawing/2014/main" id="{83B4C3CD-6FEA-0D00-192B-3B1623095F56}"/>
              </a:ext>
            </a:extLst>
          </p:cNvPr>
          <p:cNvSpPr/>
          <p:nvPr/>
        </p:nvSpPr>
        <p:spPr>
          <a:xfrm>
            <a:off x="3936626" y="4467785"/>
            <a:ext cx="1169895" cy="322730"/>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a:t>Easter</a:t>
            </a:r>
          </a:p>
        </p:txBody>
      </p:sp>
      <p:sp>
        <p:nvSpPr>
          <p:cNvPr id="3" name="Rectangle: Rounded Corners 2">
            <a:extLst>
              <a:ext uri="{FF2B5EF4-FFF2-40B4-BE49-F238E27FC236}">
                <a16:creationId xmlns:a16="http://schemas.microsoft.com/office/drawing/2014/main" id="{CAD6C7D4-A958-5451-A964-ED766540C94D}"/>
              </a:ext>
            </a:extLst>
          </p:cNvPr>
          <p:cNvSpPr/>
          <p:nvPr/>
        </p:nvSpPr>
        <p:spPr>
          <a:xfrm>
            <a:off x="6245441" y="1669742"/>
            <a:ext cx="2467991" cy="41103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000000"/>
                </a:solidFill>
              </a:rPr>
              <a:t>These assessments are set assignments from the exam board.</a:t>
            </a:r>
          </a:p>
          <a:p>
            <a:pPr algn="ctr"/>
            <a:endParaRPr lang="en-US" b="1">
              <a:solidFill>
                <a:srgbClr val="000000"/>
              </a:solidFill>
            </a:endParaRPr>
          </a:p>
          <a:p>
            <a:pPr algn="ctr"/>
            <a:r>
              <a:rPr lang="en-US" b="1">
                <a:solidFill>
                  <a:srgbClr val="000000"/>
                </a:solidFill>
              </a:rPr>
              <a:t>This means they will be treated like an exam. You must attend them, and expect us to call or request medical evidence if you are absent.</a:t>
            </a:r>
          </a:p>
        </p:txBody>
      </p:sp>
    </p:spTree>
    <p:extLst>
      <p:ext uri="{BB962C8B-B14F-4D97-AF65-F5344CB8AC3E}">
        <p14:creationId xmlns:p14="http://schemas.microsoft.com/office/powerpoint/2010/main" val="64539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p:nvPr/>
        </p:nvSpPr>
        <p:spPr>
          <a:xfrm>
            <a:off x="307199" y="223352"/>
            <a:ext cx="8420986" cy="909776"/>
          </a:xfrm>
          <a:prstGeom prst="rect">
            <a:avLst/>
          </a:prstGeom>
          <a:solidFill>
            <a:schemeClr val="accent1"/>
          </a:solidFill>
          <a:ln w="1905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ctr" anchorCtr="0">
            <a:noAutofit/>
          </a:bodyPr>
          <a:lstStyle/>
          <a:p>
            <a:pPr algn="ctr" defTabSz="914378">
              <a:lnSpc>
                <a:spcPct val="80000"/>
              </a:lnSpc>
            </a:pPr>
            <a:r>
              <a:rPr lang="en-US" sz="4400" b="1" kern="0">
                <a:solidFill>
                  <a:srgbClr val="FFFFFF"/>
                </a:solidFill>
                <a:latin typeface="Calibri"/>
                <a:cs typeface="Calibri"/>
              </a:rPr>
              <a:t>Raising Achievement Evening</a:t>
            </a:r>
            <a:endParaRPr lang="en-US" b="1">
              <a:solidFill>
                <a:srgbClr val="FFFFFF"/>
              </a:solidFill>
            </a:endParaRPr>
          </a:p>
        </p:txBody>
      </p:sp>
      <p:sp>
        <p:nvSpPr>
          <p:cNvPr id="5" name="TextBox 4">
            <a:extLst>
              <a:ext uri="{FF2B5EF4-FFF2-40B4-BE49-F238E27FC236}">
                <a16:creationId xmlns:a16="http://schemas.microsoft.com/office/drawing/2014/main" id="{9990023C-6C60-0C58-8261-815CD9BC98D5}"/>
              </a:ext>
            </a:extLst>
          </p:cNvPr>
          <p:cNvSpPr txBox="1"/>
          <p:nvPr/>
        </p:nvSpPr>
        <p:spPr>
          <a:xfrm>
            <a:off x="307199" y="1417321"/>
            <a:ext cx="8428908" cy="4619021"/>
          </a:xfrm>
          <a:prstGeom prst="rect">
            <a:avLst/>
          </a:prstGeom>
          <a:noFill/>
          <a:ln w="19050">
            <a:solidFill>
              <a:srgbClr val="4472C4"/>
            </a:solidFill>
          </a:ln>
        </p:spPr>
        <p:txBody>
          <a:bodyPr wrap="square" lIns="68580" tIns="34290" rIns="68580" bIns="34290" rtlCol="0" anchor="t">
            <a:spAutoFit/>
          </a:bodyPr>
          <a:lstStyle/>
          <a:p>
            <a:pPr marL="285750" indent="-285750" algn="just">
              <a:lnSpc>
                <a:spcPct val="107000"/>
              </a:lnSpc>
              <a:spcAft>
                <a:spcPts val="600"/>
              </a:spcAft>
              <a:buFont typeface="Arial"/>
              <a:buChar char="•"/>
            </a:pPr>
            <a:r>
              <a:rPr lang="en-GB" sz="2400" dirty="0">
                <a:latin typeface="Calibri"/>
                <a:cs typeface="Times New Roman"/>
              </a:rPr>
              <a:t>Raising Achievement Evening </a:t>
            </a:r>
            <a:r>
              <a:rPr lang="en-GB" sz="2400" b="1" u="sng" dirty="0">
                <a:latin typeface="Calibri"/>
                <a:cs typeface="Times New Roman"/>
              </a:rPr>
              <a:t>tonight </a:t>
            </a:r>
            <a:r>
              <a:rPr lang="en-GB" sz="2400" u="sng" dirty="0">
                <a:latin typeface="Calibri"/>
                <a:cs typeface="Times New Roman"/>
              </a:rPr>
              <a:t>at </a:t>
            </a:r>
            <a:r>
              <a:rPr lang="en-GB" sz="2400" b="1" u="sng" dirty="0">
                <a:latin typeface="Calibri"/>
                <a:cs typeface="Times New Roman"/>
              </a:rPr>
              <a:t>6pm</a:t>
            </a:r>
            <a:r>
              <a:rPr lang="en-GB" sz="2400" b="1" dirty="0">
                <a:latin typeface="Calibri"/>
                <a:cs typeface="Times New Roman"/>
              </a:rPr>
              <a:t> </a:t>
            </a:r>
          </a:p>
          <a:p>
            <a:pPr marL="285750" indent="-285750" algn="just">
              <a:lnSpc>
                <a:spcPct val="107000"/>
              </a:lnSpc>
              <a:spcAft>
                <a:spcPts val="600"/>
              </a:spcAft>
              <a:buFont typeface="Arial"/>
              <a:buChar char="•"/>
            </a:pPr>
            <a:r>
              <a:rPr lang="en-GB" sz="2400" dirty="0">
                <a:latin typeface="Calibri"/>
                <a:cs typeface="Times New Roman"/>
              </a:rPr>
              <a:t>Remember that this will contribute towards prom points </a:t>
            </a:r>
          </a:p>
          <a:p>
            <a:pPr marL="285750" indent="-285750" algn="just">
              <a:lnSpc>
                <a:spcPct val="107000"/>
              </a:lnSpc>
              <a:spcAft>
                <a:spcPts val="600"/>
              </a:spcAft>
              <a:buFont typeface="Arial"/>
              <a:buChar char="•"/>
            </a:pPr>
            <a:r>
              <a:rPr lang="en-GB" sz="2400" dirty="0">
                <a:latin typeface="Calibri"/>
                <a:cs typeface="Times New Roman"/>
              </a:rPr>
              <a:t>If your parents/carers cannot come, then please come on y our own</a:t>
            </a:r>
          </a:p>
          <a:p>
            <a:pPr marL="285750" indent="-285750" algn="just">
              <a:lnSpc>
                <a:spcPct val="107000"/>
              </a:lnSpc>
              <a:spcAft>
                <a:spcPts val="600"/>
              </a:spcAft>
              <a:buFont typeface="Arial"/>
              <a:buChar char="•"/>
            </a:pPr>
            <a:r>
              <a:rPr lang="en-GB" sz="2400" dirty="0">
                <a:latin typeface="Calibri"/>
                <a:cs typeface="Times New Roman"/>
              </a:rPr>
              <a:t>Come and hear about:</a:t>
            </a:r>
          </a:p>
          <a:p>
            <a:pPr marL="742950" lvl="1" indent="-285750" algn="just">
              <a:lnSpc>
                <a:spcPct val="107000"/>
              </a:lnSpc>
              <a:spcAft>
                <a:spcPts val="600"/>
              </a:spcAft>
              <a:buFont typeface="Arial"/>
              <a:buChar char="•"/>
            </a:pPr>
            <a:r>
              <a:rPr lang="en-GB" sz="2400" dirty="0">
                <a:latin typeface="Calibri"/>
                <a:cs typeface="Times New Roman"/>
              </a:rPr>
              <a:t>Revision tips</a:t>
            </a:r>
          </a:p>
          <a:p>
            <a:pPr marL="742950" lvl="1" indent="-285750" algn="just">
              <a:lnSpc>
                <a:spcPct val="107000"/>
              </a:lnSpc>
              <a:spcAft>
                <a:spcPts val="600"/>
              </a:spcAft>
              <a:buFont typeface="Arial"/>
              <a:buChar char="•"/>
            </a:pPr>
            <a:r>
              <a:rPr lang="en-GB" sz="2400" dirty="0">
                <a:latin typeface="Calibri"/>
                <a:cs typeface="Times New Roman"/>
              </a:rPr>
              <a:t>Support available to you</a:t>
            </a:r>
          </a:p>
          <a:p>
            <a:pPr marL="742950" lvl="1" indent="-285750" algn="just">
              <a:lnSpc>
                <a:spcPct val="107000"/>
              </a:lnSpc>
              <a:spcAft>
                <a:spcPts val="600"/>
              </a:spcAft>
              <a:buFont typeface="Arial"/>
              <a:buChar char="•"/>
            </a:pPr>
            <a:r>
              <a:rPr lang="en-GB" sz="2400" dirty="0" err="1">
                <a:latin typeface="Calibri"/>
                <a:cs typeface="Times New Roman"/>
              </a:rPr>
              <a:t>Tassomai</a:t>
            </a:r>
            <a:r>
              <a:rPr lang="en-GB" sz="2400" dirty="0">
                <a:latin typeface="Calibri"/>
                <a:cs typeface="Times New Roman"/>
              </a:rPr>
              <a:t> and </a:t>
            </a:r>
            <a:r>
              <a:rPr lang="en-GB" sz="2400" dirty="0" err="1">
                <a:latin typeface="Calibri"/>
                <a:cs typeface="Times New Roman"/>
              </a:rPr>
              <a:t>Sparx</a:t>
            </a:r>
            <a:r>
              <a:rPr lang="en-GB" sz="2400" dirty="0">
                <a:latin typeface="Calibri"/>
                <a:cs typeface="Times New Roman"/>
              </a:rPr>
              <a:t> </a:t>
            </a:r>
          </a:p>
          <a:p>
            <a:pPr marL="742950" lvl="1" indent="-285750" algn="just">
              <a:lnSpc>
                <a:spcPct val="107000"/>
              </a:lnSpc>
              <a:spcAft>
                <a:spcPts val="600"/>
              </a:spcAft>
              <a:buFont typeface="Arial"/>
              <a:buChar char="•"/>
            </a:pPr>
            <a:r>
              <a:rPr lang="en-GB" sz="2400" dirty="0">
                <a:latin typeface="Calibri"/>
                <a:cs typeface="Times New Roman"/>
              </a:rPr>
              <a:t>Speak to different colleges </a:t>
            </a:r>
          </a:p>
          <a:p>
            <a:pPr marL="742950" lvl="1" indent="-285750" algn="just">
              <a:lnSpc>
                <a:spcPct val="107000"/>
              </a:lnSpc>
              <a:spcAft>
                <a:spcPts val="600"/>
              </a:spcAft>
              <a:buFont typeface="Arial"/>
              <a:buChar char="•"/>
            </a:pPr>
            <a:r>
              <a:rPr lang="en-GB" sz="2400">
                <a:latin typeface="Calibri"/>
                <a:cs typeface="Times New Roman"/>
              </a:rPr>
              <a:t>Key Dates</a:t>
            </a:r>
            <a:endParaRPr lang="en-GB" sz="2400" dirty="0">
              <a:latin typeface="Calibri"/>
              <a:cs typeface="Times New Roman"/>
            </a:endParaRPr>
          </a:p>
        </p:txBody>
      </p:sp>
    </p:spTree>
    <p:extLst>
      <p:ext uri="{BB962C8B-B14F-4D97-AF65-F5344CB8AC3E}">
        <p14:creationId xmlns:p14="http://schemas.microsoft.com/office/powerpoint/2010/main" val="3710183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p:nvPr/>
        </p:nvSpPr>
        <p:spPr>
          <a:xfrm>
            <a:off x="307199" y="223352"/>
            <a:ext cx="8420986" cy="909776"/>
          </a:xfrm>
          <a:prstGeom prst="rect">
            <a:avLst/>
          </a:prstGeom>
          <a:noFill/>
          <a:ln w="1905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ctr" anchorCtr="0">
            <a:noAutofit/>
          </a:bodyPr>
          <a:lstStyle/>
          <a:p>
            <a:pPr algn="ctr" defTabSz="914378">
              <a:lnSpc>
                <a:spcPct val="80000"/>
              </a:lnSpc>
            </a:pPr>
            <a:r>
              <a:rPr lang="en-US" sz="4400" kern="0">
                <a:solidFill>
                  <a:srgbClr val="000000"/>
                </a:solidFill>
                <a:latin typeface="Calibri"/>
                <a:cs typeface="Calibri"/>
              </a:rPr>
              <a:t>Don't forget... </a:t>
            </a:r>
            <a:endParaRPr lang="en-US"/>
          </a:p>
        </p:txBody>
      </p:sp>
      <p:sp>
        <p:nvSpPr>
          <p:cNvPr id="5" name="TextBox 4">
            <a:extLst>
              <a:ext uri="{FF2B5EF4-FFF2-40B4-BE49-F238E27FC236}">
                <a16:creationId xmlns:a16="http://schemas.microsoft.com/office/drawing/2014/main" id="{9990023C-6C60-0C58-8261-815CD9BC98D5}"/>
              </a:ext>
            </a:extLst>
          </p:cNvPr>
          <p:cNvSpPr txBox="1"/>
          <p:nvPr/>
        </p:nvSpPr>
        <p:spPr>
          <a:xfrm>
            <a:off x="307199" y="1368265"/>
            <a:ext cx="8428909" cy="4860305"/>
          </a:xfrm>
          <a:prstGeom prst="rect">
            <a:avLst/>
          </a:prstGeom>
          <a:noFill/>
          <a:ln w="19050">
            <a:solidFill>
              <a:srgbClr val="4472C4"/>
            </a:solidFill>
          </a:ln>
        </p:spPr>
        <p:txBody>
          <a:bodyPr wrap="square" lIns="68580" tIns="34290" rIns="68580" bIns="34290" rtlCol="0" anchor="t">
            <a:spAutoFit/>
          </a:bodyPr>
          <a:lstStyle/>
          <a:p>
            <a:pPr marL="285750" indent="-285750" algn="just">
              <a:lnSpc>
                <a:spcPct val="107000"/>
              </a:lnSpc>
              <a:spcAft>
                <a:spcPts val="600"/>
              </a:spcAft>
              <a:buFont typeface="Arial"/>
              <a:buChar char="•"/>
            </a:pPr>
            <a:r>
              <a:rPr lang="en-GB" sz="2400" dirty="0">
                <a:latin typeface="Calibri"/>
                <a:ea typeface="Calibri" panose="020F0502020204030204" pitchFamily="34" charset="0"/>
                <a:cs typeface="Times New Roman"/>
              </a:rPr>
              <a:t>Prom is not a guarantee. You will get your place by working hard and proving you can do it. </a:t>
            </a:r>
          </a:p>
          <a:p>
            <a:pPr marL="285750" indent="-285750" algn="just">
              <a:lnSpc>
                <a:spcPct val="107000"/>
              </a:lnSpc>
              <a:spcAft>
                <a:spcPts val="600"/>
              </a:spcAft>
              <a:buFont typeface="Arial"/>
              <a:buChar char="•"/>
            </a:pPr>
            <a:endParaRPr lang="en-GB" sz="2400">
              <a:latin typeface="Calibri"/>
              <a:ea typeface="Calibri" panose="020F0502020204030204" pitchFamily="34" charset="0"/>
              <a:cs typeface="Times New Roman"/>
            </a:endParaRPr>
          </a:p>
          <a:p>
            <a:pPr marL="285750" indent="-285750" algn="just">
              <a:lnSpc>
                <a:spcPct val="107000"/>
              </a:lnSpc>
              <a:spcAft>
                <a:spcPts val="600"/>
              </a:spcAft>
              <a:buFont typeface="Arial"/>
              <a:buChar char="•"/>
            </a:pPr>
            <a:r>
              <a:rPr lang="en-GB" sz="2400" dirty="0">
                <a:latin typeface="Calibri"/>
                <a:ea typeface="Calibri" panose="020F0502020204030204" pitchFamily="34" charset="0"/>
                <a:cs typeface="Times New Roman"/>
              </a:rPr>
              <a:t>Attendance to the Raising Achievement evening will contribute towards prom points </a:t>
            </a:r>
            <a:endParaRPr lang="en-GB" b="1" dirty="0">
              <a:latin typeface="Calibri"/>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a:buChar char="•"/>
            </a:pPr>
            <a:endParaRPr lang="en-GB" sz="2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a:buChar char="•"/>
            </a:pPr>
            <a:r>
              <a:rPr lang="en-GB" sz="2400" dirty="0">
                <a:solidFill>
                  <a:srgbClr val="000000"/>
                </a:solidFill>
                <a:latin typeface="Calibri"/>
                <a:ea typeface="Calibri" panose="020F0502020204030204" pitchFamily="34" charset="0"/>
                <a:cs typeface="Times New Roman"/>
              </a:rPr>
              <a:t>Home Learning is for your benefit! Evidence suggests that regular and high quality home learning will lead to students making progress</a:t>
            </a:r>
            <a:endParaRPr lang="en-GB" sz="2400" dirty="0">
              <a:solidFill>
                <a:srgbClr val="000000"/>
              </a:solidFill>
              <a:latin typeface="Calibri"/>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a:buChar char="•"/>
            </a:pPr>
            <a:endParaRPr lang="en-GB" sz="24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a:buChar char="•"/>
            </a:pPr>
            <a:r>
              <a:rPr lang="en-GB" sz="2400" dirty="0">
                <a:solidFill>
                  <a:srgbClr val="000000"/>
                </a:solidFill>
                <a:latin typeface="Calibri"/>
                <a:ea typeface="Calibri" panose="020F0502020204030204" pitchFamily="34" charset="0"/>
                <a:cs typeface="Times New Roman"/>
              </a:rPr>
              <a:t>It is really important to look after yourselves</a:t>
            </a:r>
          </a:p>
        </p:txBody>
      </p:sp>
    </p:spTree>
    <p:extLst>
      <p:ext uri="{BB962C8B-B14F-4D97-AF65-F5344CB8AC3E}">
        <p14:creationId xmlns:p14="http://schemas.microsoft.com/office/powerpoint/2010/main" val="227451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833A-3971-815C-E3C5-0CAFAE09A598}"/>
              </a:ext>
            </a:extLst>
          </p:cNvPr>
          <p:cNvSpPr>
            <a:spLocks noGrp="1"/>
          </p:cNvSpPr>
          <p:nvPr>
            <p:ph type="title"/>
          </p:nvPr>
        </p:nvSpPr>
        <p:spPr/>
        <p:txBody>
          <a:bodyPr>
            <a:normAutofit/>
          </a:bodyPr>
          <a:lstStyle/>
          <a:p>
            <a:r>
              <a:rPr lang="en-GB">
                <a:latin typeface="Calibri"/>
                <a:ea typeface="Tahoma"/>
                <a:cs typeface="Tahoma"/>
              </a:rPr>
              <a:t>The Year 11 Journey</a:t>
            </a:r>
            <a:endParaRPr lang="en-US"/>
          </a:p>
        </p:txBody>
      </p:sp>
      <p:pic>
        <p:nvPicPr>
          <p:cNvPr id="3" name="Picture 2" descr="A road with colorful pins on it&#10;&#10;Description automatically generated">
            <a:extLst>
              <a:ext uri="{FF2B5EF4-FFF2-40B4-BE49-F238E27FC236}">
                <a16:creationId xmlns:a16="http://schemas.microsoft.com/office/drawing/2014/main" id="{E9F1C10D-E6F2-3522-5CC1-869943EA5E33}"/>
              </a:ext>
            </a:extLst>
          </p:cNvPr>
          <p:cNvPicPr>
            <a:picLocks noChangeAspect="1"/>
          </p:cNvPicPr>
          <p:nvPr/>
        </p:nvPicPr>
        <p:blipFill>
          <a:blip r:embed="rId2"/>
          <a:stretch>
            <a:fillRect/>
          </a:stretch>
        </p:blipFill>
        <p:spPr>
          <a:xfrm>
            <a:off x="1929653" y="2280957"/>
            <a:ext cx="5284694" cy="2975161"/>
          </a:xfrm>
          <a:prstGeom prst="rect">
            <a:avLst/>
          </a:prstGeom>
        </p:spPr>
      </p:pic>
      <p:pic>
        <p:nvPicPr>
          <p:cNvPr id="5" name="Picture 4" descr="A hand holding a cell phone&#10;&#10;Description automatically generated">
            <a:extLst>
              <a:ext uri="{FF2B5EF4-FFF2-40B4-BE49-F238E27FC236}">
                <a16:creationId xmlns:a16="http://schemas.microsoft.com/office/drawing/2014/main" id="{DB4D453E-13D1-F7BD-9BF1-32C401ABD639}"/>
              </a:ext>
            </a:extLst>
          </p:cNvPr>
          <p:cNvPicPr>
            <a:picLocks noChangeAspect="1"/>
          </p:cNvPicPr>
          <p:nvPr/>
        </p:nvPicPr>
        <p:blipFill>
          <a:blip r:embed="rId3"/>
          <a:stretch>
            <a:fillRect/>
          </a:stretch>
        </p:blipFill>
        <p:spPr>
          <a:xfrm>
            <a:off x="1720004" y="2333685"/>
            <a:ext cx="2064544" cy="1378105"/>
          </a:xfrm>
          <a:prstGeom prst="rect">
            <a:avLst/>
          </a:prstGeom>
        </p:spPr>
      </p:pic>
    </p:spTree>
    <p:extLst>
      <p:ext uri="{BB962C8B-B14F-4D97-AF65-F5344CB8AC3E}">
        <p14:creationId xmlns:p14="http://schemas.microsoft.com/office/powerpoint/2010/main" val="118993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143A0-5107-A6BF-9270-A7D3DA3C7689}"/>
              </a:ext>
            </a:extLst>
          </p:cNvPr>
          <p:cNvSpPr>
            <a:spLocks noGrp="1"/>
          </p:cNvSpPr>
          <p:nvPr>
            <p:ph type="title"/>
          </p:nvPr>
        </p:nvSpPr>
        <p:spPr/>
        <p:txBody>
          <a:bodyPr/>
          <a:lstStyle/>
          <a:p>
            <a:r>
              <a:rPr lang="en-GB">
                <a:latin typeface="Calibri" panose="020F0502020204030204" pitchFamily="34" charset="0"/>
                <a:ea typeface="Tahoma"/>
                <a:cs typeface="Calibri" panose="020F0502020204030204" pitchFamily="34" charset="0"/>
              </a:rPr>
              <a:t>Revision/Home Learning</a:t>
            </a:r>
            <a:endParaRPr lang="en-GB">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714A0C45-0D26-300F-183F-271C0921AF39}"/>
              </a:ext>
            </a:extLst>
          </p:cNvPr>
          <p:cNvSpPr>
            <a:spLocks noGrp="1"/>
          </p:cNvSpPr>
          <p:nvPr>
            <p:ph type="body" sz="quarter" idx="10"/>
          </p:nvPr>
        </p:nvSpPr>
        <p:spPr>
          <a:xfrm>
            <a:off x="457200" y="1600200"/>
            <a:ext cx="4114800" cy="4164013"/>
          </a:xfrm>
          <a:ln w="28575">
            <a:solidFill>
              <a:srgbClr val="4472C4"/>
            </a:solidFill>
          </a:ln>
        </p:spPr>
        <p:txBody>
          <a:bodyPr vert="horz" lIns="91440" tIns="45720" rIns="91440" bIns="45720" rtlCol="0" anchor="t">
            <a:normAutofit fontScale="92500" lnSpcReduction="10000"/>
          </a:bodyPr>
          <a:lstStyle/>
          <a:p>
            <a:r>
              <a:rPr lang="en-GB" sz="2400" err="1">
                <a:latin typeface="Calibri"/>
                <a:ea typeface="Tahoma"/>
                <a:cs typeface="Tahoma"/>
              </a:rPr>
              <a:t>Tassomai</a:t>
            </a:r>
            <a:r>
              <a:rPr lang="en-GB" sz="2400">
                <a:latin typeface="Calibri"/>
                <a:ea typeface="Tahoma"/>
                <a:cs typeface="Tahoma"/>
              </a:rPr>
              <a:t> (English Literature, Science, History and Geography) and </a:t>
            </a:r>
            <a:r>
              <a:rPr lang="en-GB" sz="2400" err="1">
                <a:latin typeface="Calibri"/>
                <a:ea typeface="Tahoma"/>
                <a:cs typeface="Tahoma"/>
              </a:rPr>
              <a:t>Sparx</a:t>
            </a:r>
            <a:r>
              <a:rPr lang="en-GB" sz="2400">
                <a:latin typeface="Calibri"/>
                <a:ea typeface="Tahoma"/>
                <a:cs typeface="Tahoma"/>
              </a:rPr>
              <a:t> (Maths)</a:t>
            </a:r>
          </a:p>
          <a:p>
            <a:r>
              <a:rPr lang="en-GB" sz="2400">
                <a:latin typeface="Calibri"/>
                <a:ea typeface="Tahoma"/>
                <a:cs typeface="Tahoma"/>
              </a:rPr>
              <a:t>Termly Knowledge organisers </a:t>
            </a:r>
          </a:p>
          <a:p>
            <a:r>
              <a:rPr lang="en-GB" sz="2400">
                <a:latin typeface="Calibri"/>
                <a:ea typeface="Tahoma"/>
                <a:cs typeface="Tahoma"/>
              </a:rPr>
              <a:t>Home learning and revision linked to your subjects</a:t>
            </a:r>
          </a:p>
          <a:p>
            <a:r>
              <a:rPr lang="en-GB" sz="2400">
                <a:latin typeface="Calibri"/>
                <a:ea typeface="Tahoma"/>
                <a:cs typeface="Tahoma"/>
              </a:rPr>
              <a:t>New home learning and revision procedure – including a more rigorous response for those not completing and praise and rewards for those that do.</a:t>
            </a:r>
            <a:endParaRPr lang="en-GB" sz="2400"/>
          </a:p>
        </p:txBody>
      </p:sp>
      <p:pic>
        <p:nvPicPr>
          <p:cNvPr id="5" name="Picture 4" descr="A hand holding a cell phone&#10;&#10;Description automatically generated">
            <a:extLst>
              <a:ext uri="{FF2B5EF4-FFF2-40B4-BE49-F238E27FC236}">
                <a16:creationId xmlns:a16="http://schemas.microsoft.com/office/drawing/2014/main" id="{4A4D7819-3FE6-AAAE-EE64-E7D4490A8A3C}"/>
              </a:ext>
            </a:extLst>
          </p:cNvPr>
          <p:cNvPicPr>
            <a:picLocks noChangeAspect="1"/>
          </p:cNvPicPr>
          <p:nvPr/>
        </p:nvPicPr>
        <p:blipFill>
          <a:blip r:embed="rId2"/>
          <a:stretch>
            <a:fillRect/>
          </a:stretch>
        </p:blipFill>
        <p:spPr>
          <a:xfrm>
            <a:off x="4957763" y="1657669"/>
            <a:ext cx="2064544" cy="1378105"/>
          </a:xfrm>
          <a:prstGeom prst="rect">
            <a:avLst/>
          </a:prstGeom>
        </p:spPr>
      </p:pic>
      <p:pic>
        <p:nvPicPr>
          <p:cNvPr id="7" name="Picture 6" descr="A blue background with white text&#10;&#10;Description automatically generated">
            <a:extLst>
              <a:ext uri="{FF2B5EF4-FFF2-40B4-BE49-F238E27FC236}">
                <a16:creationId xmlns:a16="http://schemas.microsoft.com/office/drawing/2014/main" id="{9DF3BF78-A251-F940-6D6F-EDB86B35944B}"/>
              </a:ext>
            </a:extLst>
          </p:cNvPr>
          <p:cNvPicPr>
            <a:picLocks noChangeAspect="1"/>
          </p:cNvPicPr>
          <p:nvPr/>
        </p:nvPicPr>
        <p:blipFill>
          <a:blip r:embed="rId3"/>
          <a:stretch>
            <a:fillRect/>
          </a:stretch>
        </p:blipFill>
        <p:spPr>
          <a:xfrm>
            <a:off x="6786563" y="2656618"/>
            <a:ext cx="1593057" cy="1373315"/>
          </a:xfrm>
          <a:prstGeom prst="rect">
            <a:avLst/>
          </a:prstGeom>
        </p:spPr>
      </p:pic>
      <p:sp>
        <p:nvSpPr>
          <p:cNvPr id="4" name="Rectangle: Rounded Corners 3">
            <a:extLst>
              <a:ext uri="{FF2B5EF4-FFF2-40B4-BE49-F238E27FC236}">
                <a16:creationId xmlns:a16="http://schemas.microsoft.com/office/drawing/2014/main" id="{0B8E81E9-DEBC-26BB-F6E3-E94B0AA02276}"/>
              </a:ext>
            </a:extLst>
          </p:cNvPr>
          <p:cNvSpPr/>
          <p:nvPr/>
        </p:nvSpPr>
        <p:spPr>
          <a:xfrm>
            <a:off x="4958179" y="4333043"/>
            <a:ext cx="3266981" cy="17429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rgbClr val="000000"/>
                </a:solidFill>
                <a:latin typeface="Calibri"/>
                <a:cs typeface="Calibri"/>
              </a:rPr>
              <a:t>These can be completed on your phones. </a:t>
            </a:r>
          </a:p>
          <a:p>
            <a:pPr algn="ctr"/>
            <a:endParaRPr lang="en-US" sz="2000">
              <a:solidFill>
                <a:srgbClr val="000000"/>
              </a:solidFill>
              <a:latin typeface="Calibri"/>
              <a:cs typeface="Calibri"/>
            </a:endParaRPr>
          </a:p>
          <a:p>
            <a:pPr algn="ctr"/>
            <a:r>
              <a:rPr lang="en-US" sz="2000">
                <a:solidFill>
                  <a:srgbClr val="000000"/>
                </a:solidFill>
                <a:latin typeface="Calibri"/>
                <a:cs typeface="Calibri"/>
              </a:rPr>
              <a:t>Study Hall will also be available.</a:t>
            </a:r>
          </a:p>
        </p:txBody>
      </p:sp>
    </p:spTree>
    <p:extLst>
      <p:ext uri="{BB962C8B-B14F-4D97-AF65-F5344CB8AC3E}">
        <p14:creationId xmlns:p14="http://schemas.microsoft.com/office/powerpoint/2010/main" val="307831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143A0-5107-A6BF-9270-A7D3DA3C7689}"/>
              </a:ext>
            </a:extLst>
          </p:cNvPr>
          <p:cNvSpPr>
            <a:spLocks noGrp="1"/>
          </p:cNvSpPr>
          <p:nvPr>
            <p:ph type="title"/>
          </p:nvPr>
        </p:nvSpPr>
        <p:spPr/>
        <p:txBody>
          <a:bodyPr/>
          <a:lstStyle/>
          <a:p>
            <a:r>
              <a:rPr lang="en-GB" err="1">
                <a:latin typeface="Calibri"/>
                <a:ea typeface="Tahoma"/>
                <a:cs typeface="Calibri"/>
              </a:rPr>
              <a:t>Tassomai</a:t>
            </a:r>
            <a:endParaRPr lang="en-US" err="1"/>
          </a:p>
        </p:txBody>
      </p:sp>
      <p:sp>
        <p:nvSpPr>
          <p:cNvPr id="3" name="Text Placeholder 2">
            <a:extLst>
              <a:ext uri="{FF2B5EF4-FFF2-40B4-BE49-F238E27FC236}">
                <a16:creationId xmlns:a16="http://schemas.microsoft.com/office/drawing/2014/main" id="{714A0C45-0D26-300F-183F-271C0921AF39}"/>
              </a:ext>
            </a:extLst>
          </p:cNvPr>
          <p:cNvSpPr>
            <a:spLocks noGrp="1"/>
          </p:cNvSpPr>
          <p:nvPr>
            <p:ph type="body" sz="quarter" idx="10"/>
          </p:nvPr>
        </p:nvSpPr>
        <p:spPr>
          <a:xfrm>
            <a:off x="271463" y="2486025"/>
            <a:ext cx="2171191" cy="2021350"/>
          </a:xfrm>
          <a:ln w="28575">
            <a:solidFill>
              <a:srgbClr val="4472C4"/>
            </a:solidFill>
          </a:ln>
        </p:spPr>
        <p:txBody>
          <a:bodyPr vert="horz" lIns="91440" tIns="45720" rIns="91440" bIns="45720" rtlCol="0" anchor="t">
            <a:normAutofit/>
          </a:bodyPr>
          <a:lstStyle/>
          <a:p>
            <a:pPr algn="ctr">
              <a:buNone/>
            </a:pPr>
            <a:r>
              <a:rPr lang="en-GB" sz="2400">
                <a:solidFill>
                  <a:srgbClr val="0072CF"/>
                </a:solidFill>
                <a:latin typeface="Calibri"/>
                <a:ea typeface="Tahoma"/>
                <a:cs typeface="Calibri"/>
                <a:hlinkClick r:id="rId2"/>
              </a:rPr>
              <a:t>https://www.youtube.com/watch?v=22y75OsLJU8</a:t>
            </a:r>
            <a:r>
              <a:rPr lang="en-GB" sz="2400">
                <a:latin typeface="Calibri"/>
                <a:ea typeface="Tahoma"/>
                <a:cs typeface="Calibri"/>
              </a:rPr>
              <a:t> </a:t>
            </a:r>
          </a:p>
          <a:p>
            <a:pPr marL="0" indent="0" algn="ctr">
              <a:buNone/>
            </a:pPr>
            <a:endParaRPr lang="en-GB" sz="2400"/>
          </a:p>
        </p:txBody>
      </p:sp>
      <p:pic>
        <p:nvPicPr>
          <p:cNvPr id="4" name="Picture 3" descr="A collage of images of people and text&#10;&#10;Description automatically generated">
            <a:extLst>
              <a:ext uri="{FF2B5EF4-FFF2-40B4-BE49-F238E27FC236}">
                <a16:creationId xmlns:a16="http://schemas.microsoft.com/office/drawing/2014/main" id="{A8D72311-BD5D-9086-24A2-A3F3CF0BE9A3}"/>
              </a:ext>
            </a:extLst>
          </p:cNvPr>
          <p:cNvPicPr>
            <a:picLocks noChangeAspect="1"/>
          </p:cNvPicPr>
          <p:nvPr/>
        </p:nvPicPr>
        <p:blipFill>
          <a:blip r:embed="rId3"/>
          <a:stretch>
            <a:fillRect/>
          </a:stretch>
        </p:blipFill>
        <p:spPr>
          <a:xfrm>
            <a:off x="2514600" y="1559414"/>
            <a:ext cx="3871912" cy="4953608"/>
          </a:xfrm>
          <a:prstGeom prst="rect">
            <a:avLst/>
          </a:prstGeom>
        </p:spPr>
      </p:pic>
      <p:pic>
        <p:nvPicPr>
          <p:cNvPr id="8" name="Picture 7" descr="A hand holding a cell phone&#10;&#10;Description automatically generated">
            <a:extLst>
              <a:ext uri="{FF2B5EF4-FFF2-40B4-BE49-F238E27FC236}">
                <a16:creationId xmlns:a16="http://schemas.microsoft.com/office/drawing/2014/main" id="{96E5064B-12E5-D8D1-9DB7-08B5EE9478EF}"/>
              </a:ext>
            </a:extLst>
          </p:cNvPr>
          <p:cNvPicPr>
            <a:picLocks noChangeAspect="1"/>
          </p:cNvPicPr>
          <p:nvPr/>
        </p:nvPicPr>
        <p:blipFill>
          <a:blip r:embed="rId4"/>
          <a:stretch>
            <a:fillRect/>
          </a:stretch>
        </p:blipFill>
        <p:spPr>
          <a:xfrm>
            <a:off x="6715126" y="1714819"/>
            <a:ext cx="2064544" cy="1378105"/>
          </a:xfrm>
          <a:prstGeom prst="rect">
            <a:avLst/>
          </a:prstGeom>
        </p:spPr>
      </p:pic>
      <p:sp>
        <p:nvSpPr>
          <p:cNvPr id="10" name="Text Placeholder 2">
            <a:extLst>
              <a:ext uri="{FF2B5EF4-FFF2-40B4-BE49-F238E27FC236}">
                <a16:creationId xmlns:a16="http://schemas.microsoft.com/office/drawing/2014/main" id="{77C4BB20-ACFA-CECC-5DD9-2C6EADF06113}"/>
              </a:ext>
            </a:extLst>
          </p:cNvPr>
          <p:cNvSpPr txBox="1">
            <a:spLocks/>
          </p:cNvSpPr>
          <p:nvPr/>
        </p:nvSpPr>
        <p:spPr>
          <a:xfrm>
            <a:off x="6796088" y="3431381"/>
            <a:ext cx="2185987" cy="2235200"/>
          </a:xfrm>
          <a:prstGeom prst="rect">
            <a:avLst/>
          </a:prstGeom>
          <a:ln w="28575">
            <a:solidFill>
              <a:srgbClr val="4472C4"/>
            </a:solidFill>
          </a:ln>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1200" kern="1200">
                <a:solidFill>
                  <a:schemeClr val="tx1"/>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457200" rtl="0" eaLnBrk="1" latinLnBrk="0" hangingPunct="1">
              <a:spcBef>
                <a:spcPct val="20000"/>
              </a:spcBef>
              <a:buFont typeface="Wingdings" panose="05000000000000000000" pitchFamily="2" charset="2"/>
              <a:buChar char="Ø"/>
              <a:defRPr sz="1200" kern="1200">
                <a:solidFill>
                  <a:schemeClr val="tx1"/>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457200" rtl="0" eaLnBrk="1" latinLnBrk="0" hangingPunct="1">
              <a:spcBef>
                <a:spcPct val="20000"/>
              </a:spcBef>
              <a:buFont typeface="Courier New" panose="02070309020205020404" pitchFamily="49" charset="0"/>
              <a:buChar char="o"/>
              <a:defRPr sz="1200" kern="1200">
                <a:solidFill>
                  <a:schemeClr val="tx1"/>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457200" rtl="0" eaLnBrk="1" latinLnBrk="0" hangingPunct="1">
              <a:spcBef>
                <a:spcPct val="20000"/>
              </a:spcBef>
              <a:buFont typeface="Arial"/>
              <a:buChar char="–"/>
              <a:defRPr sz="1200" kern="1200">
                <a:solidFill>
                  <a:schemeClr val="tx1"/>
                </a:solidFill>
                <a:latin typeface="Calibri" panose="020F0502020204030204" pitchFamily="34" charset="0"/>
                <a:ea typeface="Tahoma" panose="020B0604030504040204" pitchFamily="34" charset="0"/>
                <a:cs typeface="Tahoma" panose="020B0604030504040204" pitchFamily="34" charset="0"/>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200" kern="1200">
                <a:solidFill>
                  <a:schemeClr val="tx1"/>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400">
                <a:latin typeface="Calibri"/>
                <a:ea typeface="Tahoma"/>
                <a:cs typeface="Tahoma"/>
              </a:rPr>
              <a:t>English Literature</a:t>
            </a:r>
          </a:p>
          <a:p>
            <a:pPr marL="0" indent="0" algn="ctr">
              <a:buNone/>
            </a:pPr>
            <a:r>
              <a:rPr lang="en-GB" sz="2400">
                <a:latin typeface="Calibri"/>
                <a:ea typeface="Tahoma"/>
                <a:cs typeface="Tahoma"/>
              </a:rPr>
              <a:t>Science</a:t>
            </a:r>
          </a:p>
          <a:p>
            <a:pPr marL="0" indent="0" algn="ctr">
              <a:buNone/>
            </a:pPr>
            <a:r>
              <a:rPr lang="en-GB" sz="2400">
                <a:latin typeface="Calibri"/>
                <a:ea typeface="Tahoma"/>
                <a:cs typeface="Tahoma"/>
              </a:rPr>
              <a:t>History </a:t>
            </a:r>
          </a:p>
          <a:p>
            <a:pPr marL="0" indent="0" algn="ctr">
              <a:buNone/>
            </a:pPr>
            <a:r>
              <a:rPr lang="en-GB" sz="2400">
                <a:latin typeface="Calibri"/>
                <a:ea typeface="Tahoma"/>
                <a:cs typeface="Tahoma"/>
              </a:rPr>
              <a:t>Geography</a:t>
            </a:r>
            <a:endParaRPr lang="en-GB" sz="2400"/>
          </a:p>
        </p:txBody>
      </p:sp>
    </p:spTree>
    <p:extLst>
      <p:ext uri="{BB962C8B-B14F-4D97-AF65-F5344CB8AC3E}">
        <p14:creationId xmlns:p14="http://schemas.microsoft.com/office/powerpoint/2010/main" val="1278178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A9AFF"/>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0" y="1239325"/>
            <a:ext cx="8520600" cy="702900"/>
          </a:xfrm>
          <a:prstGeom prst="rect">
            <a:avLst/>
          </a:prstGeom>
        </p:spPr>
        <p:txBody>
          <a:bodyPr spcFirstLastPara="1" wrap="square" lIns="91425" tIns="91425" rIns="91425" bIns="91425" anchor="b" anchorCtr="0">
            <a:noAutofit/>
          </a:bodyPr>
          <a:lstStyle/>
          <a:p>
            <a:pPr>
              <a:buSzPts val="990"/>
            </a:pPr>
            <a:r>
              <a:rPr lang="en-GB" sz="4280" b="1">
                <a:solidFill>
                  <a:schemeClr val="lt1"/>
                </a:solidFill>
                <a:latin typeface="Open Sans"/>
                <a:ea typeface="Open Sans"/>
                <a:cs typeface="Open Sans"/>
                <a:sym typeface="Open Sans"/>
              </a:rPr>
              <a:t>Welcome to Tassomai!</a:t>
            </a:r>
            <a:endParaRPr sz="4280" b="1">
              <a:solidFill>
                <a:schemeClr val="lt1"/>
              </a:solidFill>
              <a:latin typeface="Open Sans"/>
              <a:ea typeface="Open Sans"/>
              <a:cs typeface="Open Sans"/>
              <a:sym typeface="Open Sans"/>
            </a:endParaRPr>
          </a:p>
        </p:txBody>
      </p:sp>
      <p:sp>
        <p:nvSpPr>
          <p:cNvPr id="63" name="Google Shape;63;p14"/>
          <p:cNvSpPr txBox="1">
            <a:spLocks noGrp="1"/>
          </p:cNvSpPr>
          <p:nvPr>
            <p:ph type="subTitle" idx="1"/>
          </p:nvPr>
        </p:nvSpPr>
        <p:spPr>
          <a:xfrm>
            <a:off x="2466900" y="1942225"/>
            <a:ext cx="4210200" cy="792600"/>
          </a:xfrm>
          <a:prstGeom prst="rect">
            <a:avLst/>
          </a:prstGeom>
        </p:spPr>
        <p:txBody>
          <a:bodyPr spcFirstLastPara="1" wrap="square" lIns="91425" tIns="91425" rIns="91425" bIns="91425" anchor="t" anchorCtr="0">
            <a:normAutofit/>
          </a:bodyPr>
          <a:lstStyle/>
          <a:p>
            <a:pPr marL="0" indent="0"/>
            <a:r>
              <a:rPr lang="en-GB" sz="2200" i="1">
                <a:solidFill>
                  <a:schemeClr val="lt1"/>
                </a:solidFill>
                <a:latin typeface="Open Sans"/>
                <a:ea typeface="Open Sans"/>
                <a:cs typeface="Open Sans"/>
                <a:sym typeface="Open Sans"/>
              </a:rPr>
              <a:t>Let’s get you started…</a:t>
            </a:r>
            <a:endParaRPr sz="2200" i="1">
              <a:solidFill>
                <a:schemeClr val="lt1"/>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2695538" y="2029100"/>
            <a:ext cx="3752924" cy="3752924"/>
          </a:xfrm>
          <a:prstGeom prst="rect">
            <a:avLst/>
          </a:prstGeom>
          <a:noFill/>
          <a:ln>
            <a:noFill/>
          </a:ln>
        </p:spPr>
      </p:pic>
      <p:pic>
        <p:nvPicPr>
          <p:cNvPr id="65" name="Google Shape;65;p14"/>
          <p:cNvPicPr preferRelativeResize="0"/>
          <p:nvPr/>
        </p:nvPicPr>
        <p:blipFill>
          <a:blip r:embed="rId4">
            <a:alphaModFix/>
          </a:blip>
          <a:stretch>
            <a:fillRect/>
          </a:stretch>
        </p:blipFill>
        <p:spPr>
          <a:xfrm>
            <a:off x="7116609" y="5368375"/>
            <a:ext cx="1794817" cy="463726"/>
          </a:xfrm>
          <a:prstGeom prst="rect">
            <a:avLst/>
          </a:prstGeom>
          <a:noFill/>
          <a:ln>
            <a:noFill/>
          </a:ln>
        </p:spPr>
      </p:pic>
    </p:spTree>
    <p:extLst>
      <p:ext uri="{BB962C8B-B14F-4D97-AF65-F5344CB8AC3E}">
        <p14:creationId xmlns:p14="http://schemas.microsoft.com/office/powerpoint/2010/main" val="64950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A9AFF"/>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311700" y="1601825"/>
            <a:ext cx="8520600" cy="528000"/>
          </a:xfrm>
          <a:prstGeom prst="rect">
            <a:avLst/>
          </a:prstGeom>
        </p:spPr>
        <p:txBody>
          <a:bodyPr spcFirstLastPara="1" wrap="square" lIns="91425" tIns="91425" rIns="91425" bIns="91425" anchor="b" anchorCtr="0">
            <a:noAutofit/>
          </a:bodyPr>
          <a:lstStyle/>
          <a:p>
            <a:pPr>
              <a:buSzPts val="990"/>
            </a:pPr>
            <a:r>
              <a:rPr lang="en-GB" sz="4250" b="1">
                <a:solidFill>
                  <a:schemeClr val="lt1"/>
                </a:solidFill>
                <a:latin typeface="Open Sans"/>
                <a:ea typeface="Open Sans"/>
                <a:cs typeface="Open Sans"/>
                <a:sym typeface="Open Sans"/>
              </a:rPr>
              <a:t>What is Tassomai?</a:t>
            </a:r>
            <a:endParaRPr sz="4250" b="1">
              <a:solidFill>
                <a:schemeClr val="lt1"/>
              </a:solidFill>
              <a:latin typeface="Open Sans"/>
              <a:ea typeface="Open Sans"/>
              <a:cs typeface="Open Sans"/>
              <a:sym typeface="Open Sans"/>
            </a:endParaRPr>
          </a:p>
        </p:txBody>
      </p:sp>
      <p:sp>
        <p:nvSpPr>
          <p:cNvPr id="71" name="Google Shape;71;p15"/>
          <p:cNvSpPr txBox="1"/>
          <p:nvPr/>
        </p:nvSpPr>
        <p:spPr>
          <a:xfrm>
            <a:off x="555575" y="2185950"/>
            <a:ext cx="5331000" cy="3274800"/>
          </a:xfrm>
          <a:prstGeom prst="rect">
            <a:avLst/>
          </a:prstGeom>
          <a:noFill/>
          <a:ln>
            <a:noFill/>
          </a:ln>
        </p:spPr>
        <p:txBody>
          <a:bodyPr spcFirstLastPara="1" wrap="square" lIns="91425" tIns="91425" rIns="91425" bIns="91425" anchor="t" anchorCtr="0">
            <a:noAutofit/>
          </a:bodyPr>
          <a:lstStyle/>
          <a:p>
            <a:r>
              <a:rPr lang="en-GB">
                <a:solidFill>
                  <a:schemeClr val="lt1"/>
                </a:solidFill>
                <a:latin typeface="Open Sans"/>
                <a:ea typeface="Open Sans"/>
                <a:cs typeface="Open Sans"/>
                <a:sym typeface="Open Sans"/>
              </a:rPr>
              <a:t>Tassomai is an online </a:t>
            </a:r>
            <a:r>
              <a:rPr lang="en-GB" b="1">
                <a:solidFill>
                  <a:schemeClr val="lt1"/>
                </a:solidFill>
                <a:latin typeface="Open Sans"/>
                <a:ea typeface="Open Sans"/>
                <a:cs typeface="Open Sans"/>
                <a:sym typeface="Open Sans"/>
              </a:rPr>
              <a:t>multiple-choice quizzing tool</a:t>
            </a:r>
            <a:r>
              <a:rPr lang="en-GB">
                <a:solidFill>
                  <a:schemeClr val="lt1"/>
                </a:solidFill>
                <a:latin typeface="Open Sans"/>
                <a:ea typeface="Open Sans"/>
                <a:cs typeface="Open Sans"/>
                <a:sym typeface="Open Sans"/>
              </a:rPr>
              <a:t> that is powered by an </a:t>
            </a:r>
            <a:r>
              <a:rPr lang="en-GB" b="1">
                <a:solidFill>
                  <a:schemeClr val="lt1"/>
                </a:solidFill>
                <a:latin typeface="Open Sans"/>
                <a:ea typeface="Open Sans"/>
                <a:cs typeface="Open Sans"/>
                <a:sym typeface="Open Sans"/>
              </a:rPr>
              <a:t>adaptive algorithm</a:t>
            </a:r>
            <a:r>
              <a:rPr lang="en-GB">
                <a:solidFill>
                  <a:schemeClr val="lt1"/>
                </a:solidFill>
                <a:latin typeface="Open Sans"/>
                <a:ea typeface="Open Sans"/>
                <a:cs typeface="Open Sans"/>
                <a:sym typeface="Open Sans"/>
              </a:rPr>
              <a:t>.  What this means is that Tassomai will:</a:t>
            </a:r>
            <a:endParaRPr>
              <a:solidFill>
                <a:schemeClr val="lt1"/>
              </a:solidFill>
              <a:latin typeface="Open Sans"/>
              <a:ea typeface="Open Sans"/>
              <a:cs typeface="Open Sans"/>
              <a:sym typeface="Open Sans"/>
            </a:endParaRPr>
          </a:p>
          <a:p>
            <a:endParaRPr>
              <a:solidFill>
                <a:schemeClr val="lt1"/>
              </a:solidFill>
              <a:latin typeface="Open Sans"/>
              <a:ea typeface="Open Sans"/>
              <a:cs typeface="Open Sans"/>
              <a:sym typeface="Open Sans"/>
            </a:endParaRPr>
          </a:p>
          <a:p>
            <a:r>
              <a:rPr lang="en-GB">
                <a:solidFill>
                  <a:schemeClr val="lt1"/>
                </a:solidFill>
                <a:latin typeface="Open Sans"/>
                <a:ea typeface="Open Sans"/>
                <a:cs typeface="Open Sans"/>
                <a:sym typeface="Open Sans"/>
              </a:rPr>
              <a:t>	Select the </a:t>
            </a:r>
            <a:r>
              <a:rPr lang="en-GB" b="1">
                <a:solidFill>
                  <a:schemeClr val="lt1"/>
                </a:solidFill>
                <a:latin typeface="Open Sans"/>
                <a:ea typeface="Open Sans"/>
                <a:cs typeface="Open Sans"/>
                <a:sym typeface="Open Sans"/>
              </a:rPr>
              <a:t>right content at the right time</a:t>
            </a:r>
            <a:r>
              <a:rPr lang="en-GB">
                <a:solidFill>
                  <a:schemeClr val="lt1"/>
                </a:solidFill>
                <a:latin typeface="Open Sans"/>
                <a:ea typeface="Open Sans"/>
                <a:cs typeface="Open Sans"/>
                <a:sym typeface="Open Sans"/>
              </a:rPr>
              <a:t> for you;</a:t>
            </a:r>
            <a:endParaRPr>
              <a:solidFill>
                <a:schemeClr val="lt1"/>
              </a:solidFill>
              <a:latin typeface="Open Sans"/>
              <a:ea typeface="Open Sans"/>
              <a:cs typeface="Open Sans"/>
              <a:sym typeface="Open Sans"/>
            </a:endParaRPr>
          </a:p>
          <a:p>
            <a:r>
              <a:rPr lang="en-GB">
                <a:solidFill>
                  <a:schemeClr val="lt1"/>
                </a:solidFill>
                <a:latin typeface="Open Sans"/>
                <a:ea typeface="Open Sans"/>
                <a:cs typeface="Open Sans"/>
                <a:sym typeface="Open Sans"/>
              </a:rPr>
              <a:t>	Unlock more challenging topics when you’re </a:t>
            </a:r>
            <a:r>
              <a:rPr lang="en-GB" b="1">
                <a:solidFill>
                  <a:schemeClr val="lt1"/>
                </a:solidFill>
                <a:latin typeface="Open Sans"/>
                <a:ea typeface="Open Sans"/>
                <a:cs typeface="Open Sans"/>
                <a:sym typeface="Open Sans"/>
              </a:rPr>
              <a:t>doing well</a:t>
            </a:r>
            <a:r>
              <a:rPr lang="en-GB">
                <a:solidFill>
                  <a:schemeClr val="lt1"/>
                </a:solidFill>
                <a:latin typeface="Open Sans"/>
                <a:ea typeface="Open Sans"/>
                <a:cs typeface="Open Sans"/>
                <a:sym typeface="Open Sans"/>
              </a:rPr>
              <a:t>;</a:t>
            </a:r>
            <a:endParaRPr>
              <a:solidFill>
                <a:schemeClr val="lt1"/>
              </a:solidFill>
              <a:latin typeface="Open Sans"/>
              <a:ea typeface="Open Sans"/>
              <a:cs typeface="Open Sans"/>
              <a:sym typeface="Open Sans"/>
            </a:endParaRPr>
          </a:p>
          <a:p>
            <a:r>
              <a:rPr lang="en-GB">
                <a:solidFill>
                  <a:schemeClr val="lt1"/>
                </a:solidFill>
                <a:latin typeface="Open Sans"/>
                <a:ea typeface="Open Sans"/>
                <a:cs typeface="Open Sans"/>
                <a:sym typeface="Open Sans"/>
              </a:rPr>
              <a:t>	Give more </a:t>
            </a:r>
            <a:r>
              <a:rPr lang="en-GB" b="1">
                <a:solidFill>
                  <a:schemeClr val="lt1"/>
                </a:solidFill>
                <a:latin typeface="Open Sans"/>
                <a:ea typeface="Open Sans"/>
                <a:cs typeface="Open Sans"/>
                <a:sym typeface="Open Sans"/>
              </a:rPr>
              <a:t>support</a:t>
            </a:r>
            <a:r>
              <a:rPr lang="en-GB">
                <a:solidFill>
                  <a:schemeClr val="lt1"/>
                </a:solidFill>
                <a:latin typeface="Open Sans"/>
                <a:ea typeface="Open Sans"/>
                <a:cs typeface="Open Sans"/>
                <a:sym typeface="Open Sans"/>
              </a:rPr>
              <a:t> to current weaker areas;</a:t>
            </a:r>
            <a:endParaRPr>
              <a:solidFill>
                <a:schemeClr val="lt1"/>
              </a:solidFill>
              <a:latin typeface="Open Sans"/>
              <a:ea typeface="Open Sans"/>
              <a:cs typeface="Open Sans"/>
              <a:sym typeface="Open Sans"/>
            </a:endParaRPr>
          </a:p>
          <a:p>
            <a:r>
              <a:rPr lang="en-GB">
                <a:solidFill>
                  <a:schemeClr val="lt1"/>
                </a:solidFill>
                <a:latin typeface="Open Sans"/>
                <a:ea typeface="Open Sans"/>
                <a:cs typeface="Open Sans"/>
                <a:sym typeface="Open Sans"/>
              </a:rPr>
              <a:t>	Provide a range of other </a:t>
            </a:r>
            <a:r>
              <a:rPr lang="en-GB" b="1">
                <a:solidFill>
                  <a:schemeClr val="lt1"/>
                </a:solidFill>
                <a:latin typeface="Open Sans"/>
                <a:ea typeface="Open Sans"/>
                <a:cs typeface="Open Sans"/>
                <a:sym typeface="Open Sans"/>
              </a:rPr>
              <a:t>helpful tools</a:t>
            </a:r>
            <a:r>
              <a:rPr lang="en-GB">
                <a:solidFill>
                  <a:schemeClr val="lt1"/>
                </a:solidFill>
                <a:latin typeface="Open Sans"/>
                <a:ea typeface="Open Sans"/>
                <a:cs typeface="Open Sans"/>
                <a:sym typeface="Open Sans"/>
              </a:rPr>
              <a:t> to help you learn!</a:t>
            </a:r>
            <a:endParaRPr>
              <a:solidFill>
                <a:schemeClr val="lt1"/>
              </a:solidFill>
              <a:latin typeface="Open Sans"/>
              <a:ea typeface="Open Sans"/>
              <a:cs typeface="Open Sans"/>
              <a:sym typeface="Open Sans"/>
            </a:endParaRPr>
          </a:p>
        </p:txBody>
      </p:sp>
      <p:pic>
        <p:nvPicPr>
          <p:cNvPr id="72" name="Google Shape;72;p15"/>
          <p:cNvPicPr preferRelativeResize="0"/>
          <p:nvPr/>
        </p:nvPicPr>
        <p:blipFill>
          <a:blip r:embed="rId3">
            <a:alphaModFix/>
          </a:blip>
          <a:stretch>
            <a:fillRect/>
          </a:stretch>
        </p:blipFill>
        <p:spPr>
          <a:xfrm>
            <a:off x="638026" y="3174725"/>
            <a:ext cx="342525" cy="105336"/>
          </a:xfrm>
          <a:prstGeom prst="rect">
            <a:avLst/>
          </a:prstGeom>
          <a:noFill/>
          <a:ln>
            <a:noFill/>
          </a:ln>
        </p:spPr>
      </p:pic>
      <p:pic>
        <p:nvPicPr>
          <p:cNvPr id="73" name="Google Shape;73;p15"/>
          <p:cNvPicPr preferRelativeResize="0"/>
          <p:nvPr/>
        </p:nvPicPr>
        <p:blipFill>
          <a:blip r:embed="rId3">
            <a:alphaModFix/>
          </a:blip>
          <a:stretch>
            <a:fillRect/>
          </a:stretch>
        </p:blipFill>
        <p:spPr>
          <a:xfrm>
            <a:off x="638026" y="3402307"/>
            <a:ext cx="342525" cy="105336"/>
          </a:xfrm>
          <a:prstGeom prst="rect">
            <a:avLst/>
          </a:prstGeom>
          <a:noFill/>
          <a:ln>
            <a:noFill/>
          </a:ln>
        </p:spPr>
      </p:pic>
      <p:pic>
        <p:nvPicPr>
          <p:cNvPr id="74" name="Google Shape;74;p15"/>
          <p:cNvPicPr preferRelativeResize="0"/>
          <p:nvPr/>
        </p:nvPicPr>
        <p:blipFill>
          <a:blip r:embed="rId3">
            <a:alphaModFix/>
          </a:blip>
          <a:stretch>
            <a:fillRect/>
          </a:stretch>
        </p:blipFill>
        <p:spPr>
          <a:xfrm>
            <a:off x="638026" y="3629889"/>
            <a:ext cx="342525" cy="105336"/>
          </a:xfrm>
          <a:prstGeom prst="rect">
            <a:avLst/>
          </a:prstGeom>
          <a:noFill/>
          <a:ln>
            <a:noFill/>
          </a:ln>
        </p:spPr>
      </p:pic>
      <p:pic>
        <p:nvPicPr>
          <p:cNvPr id="75" name="Google Shape;75;p15"/>
          <p:cNvPicPr preferRelativeResize="0"/>
          <p:nvPr/>
        </p:nvPicPr>
        <p:blipFill>
          <a:blip r:embed="rId4">
            <a:alphaModFix/>
          </a:blip>
          <a:stretch>
            <a:fillRect/>
          </a:stretch>
        </p:blipFill>
        <p:spPr>
          <a:xfrm>
            <a:off x="7116609" y="5368375"/>
            <a:ext cx="1794817" cy="463726"/>
          </a:xfrm>
          <a:prstGeom prst="rect">
            <a:avLst/>
          </a:prstGeom>
          <a:noFill/>
          <a:ln>
            <a:noFill/>
          </a:ln>
        </p:spPr>
      </p:pic>
      <p:pic>
        <p:nvPicPr>
          <p:cNvPr id="76" name="Google Shape;76;p15"/>
          <p:cNvPicPr preferRelativeResize="0"/>
          <p:nvPr/>
        </p:nvPicPr>
        <p:blipFill>
          <a:blip r:embed="rId3">
            <a:alphaModFix/>
          </a:blip>
          <a:stretch>
            <a:fillRect/>
          </a:stretch>
        </p:blipFill>
        <p:spPr>
          <a:xfrm>
            <a:off x="638026" y="3826039"/>
            <a:ext cx="342525" cy="105336"/>
          </a:xfrm>
          <a:prstGeom prst="rect">
            <a:avLst/>
          </a:prstGeom>
          <a:noFill/>
          <a:ln>
            <a:noFill/>
          </a:ln>
        </p:spPr>
      </p:pic>
      <p:pic>
        <p:nvPicPr>
          <p:cNvPr id="77" name="Google Shape;77;p15"/>
          <p:cNvPicPr preferRelativeResize="0"/>
          <p:nvPr/>
        </p:nvPicPr>
        <p:blipFill>
          <a:blip r:embed="rId5">
            <a:alphaModFix/>
          </a:blip>
          <a:stretch>
            <a:fillRect/>
          </a:stretch>
        </p:blipFill>
        <p:spPr>
          <a:xfrm>
            <a:off x="6051475" y="2101475"/>
            <a:ext cx="2655048" cy="2655048"/>
          </a:xfrm>
          <a:prstGeom prst="rect">
            <a:avLst/>
          </a:prstGeom>
          <a:noFill/>
          <a:ln>
            <a:noFill/>
          </a:ln>
        </p:spPr>
      </p:pic>
    </p:spTree>
    <p:extLst>
      <p:ext uri="{BB962C8B-B14F-4D97-AF65-F5344CB8AC3E}">
        <p14:creationId xmlns:p14="http://schemas.microsoft.com/office/powerpoint/2010/main" val="30767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A9AFF"/>
        </a:solidFill>
        <a:effectLst/>
      </p:bgPr>
    </p:bg>
    <p:spTree>
      <p:nvGrpSpPr>
        <p:cNvPr id="1" name="Shape 81"/>
        <p:cNvGrpSpPr/>
        <p:nvPr/>
      </p:nvGrpSpPr>
      <p:grpSpPr>
        <a:xfrm>
          <a:off x="0" y="0"/>
          <a:ext cx="0" cy="0"/>
          <a:chOff x="0" y="0"/>
          <a:chExt cx="0" cy="0"/>
        </a:xfrm>
      </p:grpSpPr>
      <p:sp>
        <p:nvSpPr>
          <p:cNvPr id="82" name="Google Shape;82;p16"/>
          <p:cNvSpPr txBox="1">
            <a:spLocks noGrp="1"/>
          </p:cNvSpPr>
          <p:nvPr>
            <p:ph type="ctrTitle"/>
          </p:nvPr>
        </p:nvSpPr>
        <p:spPr>
          <a:xfrm>
            <a:off x="311700" y="1601825"/>
            <a:ext cx="8520600" cy="528000"/>
          </a:xfrm>
          <a:prstGeom prst="rect">
            <a:avLst/>
          </a:prstGeom>
        </p:spPr>
        <p:txBody>
          <a:bodyPr spcFirstLastPara="1" wrap="square" lIns="91425" tIns="91425" rIns="91425" bIns="91425" anchor="b" anchorCtr="0">
            <a:noAutofit/>
          </a:bodyPr>
          <a:lstStyle/>
          <a:p>
            <a:pPr>
              <a:buSzPts val="990"/>
            </a:pPr>
            <a:r>
              <a:rPr lang="en-GB" sz="4250" b="1">
                <a:solidFill>
                  <a:schemeClr val="lt1"/>
                </a:solidFill>
                <a:latin typeface="Open Sans"/>
                <a:ea typeface="Open Sans"/>
                <a:cs typeface="Open Sans"/>
                <a:sym typeface="Open Sans"/>
              </a:rPr>
              <a:t>How does Tassomai work?</a:t>
            </a:r>
            <a:endParaRPr sz="4250" b="1">
              <a:solidFill>
                <a:schemeClr val="lt1"/>
              </a:solidFill>
              <a:latin typeface="Open Sans"/>
              <a:ea typeface="Open Sans"/>
              <a:cs typeface="Open Sans"/>
              <a:sym typeface="Open Sans"/>
            </a:endParaRPr>
          </a:p>
        </p:txBody>
      </p:sp>
      <p:sp>
        <p:nvSpPr>
          <p:cNvPr id="83" name="Google Shape;83;p16"/>
          <p:cNvSpPr txBox="1"/>
          <p:nvPr/>
        </p:nvSpPr>
        <p:spPr>
          <a:xfrm>
            <a:off x="555575" y="2185950"/>
            <a:ext cx="5331000" cy="3274800"/>
          </a:xfrm>
          <a:prstGeom prst="rect">
            <a:avLst/>
          </a:prstGeom>
          <a:noFill/>
          <a:ln>
            <a:noFill/>
          </a:ln>
        </p:spPr>
        <p:txBody>
          <a:bodyPr spcFirstLastPara="1" wrap="square" lIns="91425" tIns="91425" rIns="91425" bIns="91425" anchor="t" anchorCtr="0">
            <a:noAutofit/>
          </a:bodyPr>
          <a:lstStyle/>
          <a:p>
            <a:r>
              <a:rPr lang="en-GB" sz="1300">
                <a:solidFill>
                  <a:schemeClr val="lt1"/>
                </a:solidFill>
                <a:latin typeface="Open Sans"/>
                <a:ea typeface="Open Sans"/>
                <a:cs typeface="Open Sans"/>
                <a:sym typeface="Open Sans"/>
              </a:rPr>
              <a:t>Each day, Tassomai will give you a set amount of work to complete.  This is known as your </a:t>
            </a:r>
            <a:r>
              <a:rPr lang="en-GB" sz="1300" b="1">
                <a:solidFill>
                  <a:schemeClr val="lt1"/>
                </a:solidFill>
                <a:latin typeface="Open Sans"/>
                <a:ea typeface="Open Sans"/>
                <a:cs typeface="Open Sans"/>
                <a:sym typeface="Open Sans"/>
              </a:rPr>
              <a:t>Daily Goal</a:t>
            </a:r>
            <a:r>
              <a:rPr lang="en-GB" sz="1300">
                <a:solidFill>
                  <a:schemeClr val="lt1"/>
                </a:solidFill>
                <a:latin typeface="Open Sans"/>
                <a:ea typeface="Open Sans"/>
                <a:cs typeface="Open Sans"/>
                <a:sym typeface="Open Sans"/>
              </a:rPr>
              <a:t> (DG), and you will have a DG for every subject you have been assigned to.</a:t>
            </a:r>
            <a:endParaRPr sz="1300">
              <a:solidFill>
                <a:schemeClr val="lt1"/>
              </a:solidFill>
              <a:latin typeface="Open Sans"/>
              <a:ea typeface="Open Sans"/>
              <a:cs typeface="Open Sans"/>
              <a:sym typeface="Open Sans"/>
            </a:endParaRPr>
          </a:p>
          <a:p>
            <a:endParaRPr sz="1300">
              <a:solidFill>
                <a:schemeClr val="lt1"/>
              </a:solidFill>
              <a:latin typeface="Open Sans"/>
              <a:ea typeface="Open Sans"/>
              <a:cs typeface="Open Sans"/>
              <a:sym typeface="Open Sans"/>
            </a:endParaRPr>
          </a:p>
          <a:p>
            <a:r>
              <a:rPr lang="en-GB" sz="1300">
                <a:solidFill>
                  <a:schemeClr val="lt1"/>
                </a:solidFill>
                <a:latin typeface="Open Sans"/>
                <a:ea typeface="Open Sans"/>
                <a:cs typeface="Open Sans"/>
                <a:sym typeface="Open Sans"/>
              </a:rPr>
              <a:t>Every correct answer in a quiz earns you </a:t>
            </a:r>
            <a:r>
              <a:rPr lang="en-GB" sz="1300" b="1">
                <a:solidFill>
                  <a:schemeClr val="lt1"/>
                </a:solidFill>
                <a:latin typeface="Open Sans"/>
                <a:ea typeface="Open Sans"/>
                <a:cs typeface="Open Sans"/>
                <a:sym typeface="Open Sans"/>
              </a:rPr>
              <a:t>3 points</a:t>
            </a:r>
            <a:r>
              <a:rPr lang="en-GB" sz="1300">
                <a:solidFill>
                  <a:schemeClr val="lt1"/>
                </a:solidFill>
                <a:latin typeface="Open Sans"/>
                <a:ea typeface="Open Sans"/>
                <a:cs typeface="Open Sans"/>
                <a:sym typeface="Open Sans"/>
              </a:rPr>
              <a:t> towards your DG.  If you hit the target score of a quiz, you receive </a:t>
            </a:r>
            <a:r>
              <a:rPr lang="en-GB" sz="1300" b="1">
                <a:solidFill>
                  <a:schemeClr val="lt1"/>
                </a:solidFill>
                <a:latin typeface="Open Sans"/>
                <a:ea typeface="Open Sans"/>
                <a:cs typeface="Open Sans"/>
                <a:sym typeface="Open Sans"/>
              </a:rPr>
              <a:t>4 bonus points</a:t>
            </a:r>
            <a:r>
              <a:rPr lang="en-GB" sz="1300">
                <a:solidFill>
                  <a:schemeClr val="lt1"/>
                </a:solidFill>
                <a:latin typeface="Open Sans"/>
                <a:ea typeface="Open Sans"/>
                <a:cs typeface="Open Sans"/>
                <a:sym typeface="Open Sans"/>
              </a:rPr>
              <a:t>!</a:t>
            </a:r>
            <a:endParaRPr sz="1300">
              <a:solidFill>
                <a:schemeClr val="lt1"/>
              </a:solidFill>
              <a:latin typeface="Open Sans"/>
              <a:ea typeface="Open Sans"/>
              <a:cs typeface="Open Sans"/>
              <a:sym typeface="Open Sans"/>
            </a:endParaRPr>
          </a:p>
          <a:p>
            <a:endParaRPr sz="1300">
              <a:solidFill>
                <a:schemeClr val="lt1"/>
              </a:solidFill>
              <a:latin typeface="Open Sans"/>
              <a:ea typeface="Open Sans"/>
              <a:cs typeface="Open Sans"/>
              <a:sym typeface="Open Sans"/>
            </a:endParaRPr>
          </a:p>
          <a:p>
            <a:r>
              <a:rPr lang="en-GB" sz="1300">
                <a:solidFill>
                  <a:schemeClr val="lt1"/>
                </a:solidFill>
                <a:latin typeface="Open Sans"/>
                <a:ea typeface="Open Sans"/>
                <a:cs typeface="Open Sans"/>
                <a:sym typeface="Open Sans"/>
              </a:rPr>
              <a:t>There are other ways to earn points…but you can lose points with incorrect answers, so </a:t>
            </a:r>
            <a:r>
              <a:rPr lang="en-GB" sz="1300" b="1">
                <a:solidFill>
                  <a:schemeClr val="lt1"/>
                </a:solidFill>
                <a:latin typeface="Open Sans"/>
                <a:ea typeface="Open Sans"/>
                <a:cs typeface="Open Sans"/>
                <a:sym typeface="Open Sans"/>
              </a:rPr>
              <a:t>answer carefully</a:t>
            </a:r>
            <a:r>
              <a:rPr lang="en-GB" sz="1300">
                <a:solidFill>
                  <a:schemeClr val="lt1"/>
                </a:solidFill>
                <a:latin typeface="Open Sans"/>
                <a:ea typeface="Open Sans"/>
                <a:cs typeface="Open Sans"/>
                <a:sym typeface="Open Sans"/>
              </a:rPr>
              <a:t>!</a:t>
            </a:r>
            <a:endParaRPr sz="1300">
              <a:solidFill>
                <a:schemeClr val="lt1"/>
              </a:solidFill>
              <a:latin typeface="Open Sans"/>
              <a:ea typeface="Open Sans"/>
              <a:cs typeface="Open Sans"/>
              <a:sym typeface="Open Sans"/>
            </a:endParaRPr>
          </a:p>
          <a:p>
            <a:endParaRPr sz="1300">
              <a:solidFill>
                <a:schemeClr val="lt1"/>
              </a:solidFill>
              <a:latin typeface="Open Sans"/>
              <a:ea typeface="Open Sans"/>
              <a:cs typeface="Open Sans"/>
              <a:sym typeface="Open Sans"/>
            </a:endParaRPr>
          </a:p>
          <a:p>
            <a:r>
              <a:rPr lang="en-GB" sz="1300">
                <a:solidFill>
                  <a:schemeClr val="lt1"/>
                </a:solidFill>
                <a:latin typeface="Open Sans"/>
                <a:ea typeface="Open Sans"/>
                <a:cs typeface="Open Sans"/>
                <a:sym typeface="Open Sans"/>
              </a:rPr>
              <a:t>Quizzes do not have a time limit, so you can (and should!) </a:t>
            </a:r>
            <a:r>
              <a:rPr lang="en-GB" sz="1300" b="1">
                <a:solidFill>
                  <a:schemeClr val="lt1"/>
                </a:solidFill>
                <a:latin typeface="Open Sans"/>
                <a:ea typeface="Open Sans"/>
                <a:cs typeface="Open Sans"/>
                <a:sym typeface="Open Sans"/>
              </a:rPr>
              <a:t>take as long as you need</a:t>
            </a:r>
            <a:r>
              <a:rPr lang="en-GB" sz="1300">
                <a:solidFill>
                  <a:schemeClr val="lt1"/>
                </a:solidFill>
                <a:latin typeface="Open Sans"/>
                <a:ea typeface="Open Sans"/>
                <a:cs typeface="Open Sans"/>
                <a:sym typeface="Open Sans"/>
              </a:rPr>
              <a:t> to complete each one.</a:t>
            </a:r>
            <a:endParaRPr sz="1300">
              <a:solidFill>
                <a:schemeClr val="lt1"/>
              </a:solidFill>
              <a:latin typeface="Open Sans"/>
              <a:ea typeface="Open Sans"/>
              <a:cs typeface="Open Sans"/>
              <a:sym typeface="Open Sans"/>
            </a:endParaRPr>
          </a:p>
          <a:p>
            <a:endParaRPr sz="1300">
              <a:solidFill>
                <a:schemeClr val="lt1"/>
              </a:solidFill>
              <a:latin typeface="Open Sans"/>
              <a:ea typeface="Open Sans"/>
              <a:cs typeface="Open Sans"/>
              <a:sym typeface="Open Sans"/>
            </a:endParaRPr>
          </a:p>
          <a:p>
            <a:r>
              <a:rPr lang="en-GB" sz="1300">
                <a:solidFill>
                  <a:schemeClr val="lt1"/>
                </a:solidFill>
                <a:latin typeface="Open Sans"/>
                <a:ea typeface="Open Sans"/>
                <a:cs typeface="Open Sans"/>
                <a:sym typeface="Open Sans"/>
              </a:rPr>
              <a:t>When you get enough points, you will </a:t>
            </a:r>
            <a:r>
              <a:rPr lang="en-GB" sz="1300" b="1">
                <a:solidFill>
                  <a:schemeClr val="lt1"/>
                </a:solidFill>
                <a:latin typeface="Open Sans"/>
                <a:ea typeface="Open Sans"/>
                <a:cs typeface="Open Sans"/>
                <a:sym typeface="Open Sans"/>
              </a:rPr>
              <a:t>complete</a:t>
            </a:r>
            <a:r>
              <a:rPr lang="en-GB" sz="1300">
                <a:solidFill>
                  <a:schemeClr val="lt1"/>
                </a:solidFill>
                <a:latin typeface="Open Sans"/>
                <a:ea typeface="Open Sans"/>
                <a:cs typeface="Open Sans"/>
                <a:sym typeface="Open Sans"/>
              </a:rPr>
              <a:t> your DG!</a:t>
            </a:r>
            <a:endParaRPr sz="1300">
              <a:solidFill>
                <a:schemeClr val="lt1"/>
              </a:solidFill>
              <a:latin typeface="Open Sans"/>
              <a:ea typeface="Open Sans"/>
              <a:cs typeface="Open Sans"/>
              <a:sym typeface="Open Sans"/>
            </a:endParaRPr>
          </a:p>
        </p:txBody>
      </p:sp>
      <p:pic>
        <p:nvPicPr>
          <p:cNvPr id="84" name="Google Shape;84;p16"/>
          <p:cNvPicPr preferRelativeResize="0"/>
          <p:nvPr/>
        </p:nvPicPr>
        <p:blipFill>
          <a:blip r:embed="rId3">
            <a:alphaModFix/>
          </a:blip>
          <a:stretch>
            <a:fillRect/>
          </a:stretch>
        </p:blipFill>
        <p:spPr>
          <a:xfrm>
            <a:off x="7116609" y="5368375"/>
            <a:ext cx="1794817" cy="463726"/>
          </a:xfrm>
          <a:prstGeom prst="rect">
            <a:avLst/>
          </a:prstGeom>
          <a:noFill/>
          <a:ln>
            <a:noFill/>
          </a:ln>
        </p:spPr>
      </p:pic>
      <p:pic>
        <p:nvPicPr>
          <p:cNvPr id="85" name="Google Shape;85;p16"/>
          <p:cNvPicPr preferRelativeResize="0"/>
          <p:nvPr/>
        </p:nvPicPr>
        <p:blipFill>
          <a:blip r:embed="rId4">
            <a:alphaModFix/>
          </a:blip>
          <a:stretch>
            <a:fillRect/>
          </a:stretch>
        </p:blipFill>
        <p:spPr>
          <a:xfrm>
            <a:off x="6878158" y="2053624"/>
            <a:ext cx="1649343" cy="1835612"/>
          </a:xfrm>
          <a:prstGeom prst="rect">
            <a:avLst/>
          </a:prstGeom>
          <a:noFill/>
          <a:ln>
            <a:noFill/>
          </a:ln>
        </p:spPr>
      </p:pic>
      <p:pic>
        <p:nvPicPr>
          <p:cNvPr id="86" name="Google Shape;86;p16"/>
          <p:cNvPicPr preferRelativeResize="0"/>
          <p:nvPr/>
        </p:nvPicPr>
        <p:blipFill>
          <a:blip r:embed="rId5">
            <a:alphaModFix/>
          </a:blip>
          <a:stretch>
            <a:fillRect/>
          </a:stretch>
        </p:blipFill>
        <p:spPr>
          <a:xfrm>
            <a:off x="6028350" y="3193104"/>
            <a:ext cx="1583294" cy="1338672"/>
          </a:xfrm>
          <a:prstGeom prst="rect">
            <a:avLst/>
          </a:prstGeom>
          <a:noFill/>
          <a:ln>
            <a:noFill/>
          </a:ln>
        </p:spPr>
      </p:pic>
      <p:pic>
        <p:nvPicPr>
          <p:cNvPr id="87" name="Google Shape;87;p16"/>
          <p:cNvPicPr preferRelativeResize="0"/>
          <p:nvPr/>
        </p:nvPicPr>
        <p:blipFill>
          <a:blip r:embed="rId6">
            <a:alphaModFix/>
          </a:blip>
          <a:stretch>
            <a:fillRect/>
          </a:stretch>
        </p:blipFill>
        <p:spPr>
          <a:xfrm>
            <a:off x="7116600" y="3304392"/>
            <a:ext cx="1649352" cy="2232561"/>
          </a:xfrm>
          <a:prstGeom prst="rect">
            <a:avLst/>
          </a:prstGeom>
          <a:noFill/>
          <a:ln>
            <a:noFill/>
          </a:ln>
        </p:spPr>
      </p:pic>
    </p:spTree>
    <p:extLst>
      <p:ext uri="{BB962C8B-B14F-4D97-AF65-F5344CB8AC3E}">
        <p14:creationId xmlns:p14="http://schemas.microsoft.com/office/powerpoint/2010/main" val="3477328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A9AFF"/>
        </a:solidFill>
        <a:effectLst/>
      </p:bgPr>
    </p:bg>
    <p:spTree>
      <p:nvGrpSpPr>
        <p:cNvPr id="1" name="Shape 91"/>
        <p:cNvGrpSpPr/>
        <p:nvPr/>
      </p:nvGrpSpPr>
      <p:grpSpPr>
        <a:xfrm>
          <a:off x="0" y="0"/>
          <a:ext cx="0" cy="0"/>
          <a:chOff x="0" y="0"/>
          <a:chExt cx="0" cy="0"/>
        </a:xfrm>
      </p:grpSpPr>
      <p:sp>
        <p:nvSpPr>
          <p:cNvPr id="92" name="Google Shape;92;p17"/>
          <p:cNvSpPr txBox="1">
            <a:spLocks noGrp="1"/>
          </p:cNvSpPr>
          <p:nvPr>
            <p:ph type="ctrTitle"/>
          </p:nvPr>
        </p:nvSpPr>
        <p:spPr>
          <a:xfrm>
            <a:off x="311700" y="1601825"/>
            <a:ext cx="8520600" cy="528000"/>
          </a:xfrm>
          <a:prstGeom prst="rect">
            <a:avLst/>
          </a:prstGeom>
        </p:spPr>
        <p:txBody>
          <a:bodyPr spcFirstLastPara="1" wrap="square" lIns="91425" tIns="91425" rIns="91425" bIns="91425" anchor="b" anchorCtr="0">
            <a:noAutofit/>
          </a:bodyPr>
          <a:lstStyle/>
          <a:p>
            <a:pPr>
              <a:buSzPts val="990"/>
            </a:pPr>
            <a:r>
              <a:rPr lang="en-GB" sz="4250" b="1" i="1">
                <a:solidFill>
                  <a:schemeClr val="lt1"/>
                </a:solidFill>
                <a:latin typeface="Open Sans"/>
                <a:ea typeface="Open Sans"/>
                <a:cs typeface="Open Sans"/>
                <a:sym typeface="Open Sans"/>
              </a:rPr>
              <a:t>Why</a:t>
            </a:r>
            <a:r>
              <a:rPr lang="en-GB" sz="4250" b="1">
                <a:solidFill>
                  <a:schemeClr val="lt1"/>
                </a:solidFill>
                <a:latin typeface="Open Sans"/>
                <a:ea typeface="Open Sans"/>
                <a:cs typeface="Open Sans"/>
                <a:sym typeface="Open Sans"/>
              </a:rPr>
              <a:t> does Tassomai work?</a:t>
            </a:r>
            <a:endParaRPr sz="4250" b="1">
              <a:solidFill>
                <a:schemeClr val="lt1"/>
              </a:solidFill>
              <a:latin typeface="Open Sans"/>
              <a:ea typeface="Open Sans"/>
              <a:cs typeface="Open Sans"/>
              <a:sym typeface="Open Sans"/>
            </a:endParaRPr>
          </a:p>
        </p:txBody>
      </p:sp>
      <p:sp>
        <p:nvSpPr>
          <p:cNvPr id="93" name="Google Shape;93;p17"/>
          <p:cNvSpPr txBox="1"/>
          <p:nvPr/>
        </p:nvSpPr>
        <p:spPr>
          <a:xfrm>
            <a:off x="555575" y="2185950"/>
            <a:ext cx="5331000" cy="3274800"/>
          </a:xfrm>
          <a:prstGeom prst="rect">
            <a:avLst/>
          </a:prstGeom>
          <a:noFill/>
          <a:ln>
            <a:noFill/>
          </a:ln>
        </p:spPr>
        <p:txBody>
          <a:bodyPr spcFirstLastPara="1" wrap="square" lIns="91425" tIns="91425" rIns="91425" bIns="91425" anchor="t" anchorCtr="0">
            <a:noAutofit/>
          </a:bodyPr>
          <a:lstStyle/>
          <a:p>
            <a:r>
              <a:rPr lang="en-GB">
                <a:solidFill>
                  <a:schemeClr val="lt1"/>
                </a:solidFill>
                <a:latin typeface="Open Sans"/>
                <a:ea typeface="Open Sans"/>
                <a:cs typeface="Open Sans"/>
                <a:sym typeface="Open Sans"/>
              </a:rPr>
              <a:t>Research into revision and learning techniques has found that the best way to study, and get knowledge to stick, is to:</a:t>
            </a:r>
            <a:endParaRPr>
              <a:solidFill>
                <a:schemeClr val="lt1"/>
              </a:solidFill>
              <a:latin typeface="Open Sans"/>
              <a:ea typeface="Open Sans"/>
              <a:cs typeface="Open Sans"/>
              <a:sym typeface="Open Sans"/>
            </a:endParaRPr>
          </a:p>
          <a:p>
            <a:endParaRPr>
              <a:solidFill>
                <a:schemeClr val="lt1"/>
              </a:solidFill>
              <a:latin typeface="Open Sans"/>
              <a:ea typeface="Open Sans"/>
              <a:cs typeface="Open Sans"/>
              <a:sym typeface="Open Sans"/>
            </a:endParaRPr>
          </a:p>
          <a:p>
            <a:pPr indent="457200"/>
            <a:r>
              <a:rPr lang="en-GB" b="1">
                <a:solidFill>
                  <a:schemeClr val="lt1"/>
                </a:solidFill>
                <a:latin typeface="Open Sans"/>
                <a:ea typeface="Open Sans"/>
                <a:cs typeface="Open Sans"/>
                <a:sym typeface="Open Sans"/>
              </a:rPr>
              <a:t>Work for short, concentrated periods of time;</a:t>
            </a:r>
            <a:endParaRPr b="1">
              <a:solidFill>
                <a:schemeClr val="lt1"/>
              </a:solidFill>
              <a:latin typeface="Open Sans"/>
              <a:ea typeface="Open Sans"/>
              <a:cs typeface="Open Sans"/>
              <a:sym typeface="Open Sans"/>
            </a:endParaRPr>
          </a:p>
          <a:p>
            <a:pPr indent="457200"/>
            <a:r>
              <a:rPr lang="en-GB" b="1">
                <a:solidFill>
                  <a:schemeClr val="lt1"/>
                </a:solidFill>
                <a:latin typeface="Open Sans"/>
                <a:ea typeface="Open Sans"/>
                <a:cs typeface="Open Sans"/>
                <a:sym typeface="Open Sans"/>
              </a:rPr>
              <a:t>Frequently switch between topics;</a:t>
            </a:r>
            <a:endParaRPr b="1">
              <a:solidFill>
                <a:schemeClr val="lt1"/>
              </a:solidFill>
              <a:latin typeface="Open Sans"/>
              <a:ea typeface="Open Sans"/>
              <a:cs typeface="Open Sans"/>
              <a:sym typeface="Open Sans"/>
            </a:endParaRPr>
          </a:p>
          <a:p>
            <a:pPr indent="457200"/>
            <a:r>
              <a:rPr lang="en-GB" b="1">
                <a:solidFill>
                  <a:schemeClr val="lt1"/>
                </a:solidFill>
                <a:latin typeface="Open Sans"/>
                <a:ea typeface="Open Sans"/>
                <a:cs typeface="Open Sans"/>
                <a:sym typeface="Open Sans"/>
              </a:rPr>
              <a:t>Regularly test yourself.</a:t>
            </a:r>
            <a:endParaRPr b="1">
              <a:solidFill>
                <a:schemeClr val="lt1"/>
              </a:solidFill>
              <a:latin typeface="Open Sans"/>
              <a:ea typeface="Open Sans"/>
              <a:cs typeface="Open Sans"/>
              <a:sym typeface="Open Sans"/>
            </a:endParaRPr>
          </a:p>
          <a:p>
            <a:pPr indent="457200"/>
            <a:endParaRPr>
              <a:solidFill>
                <a:schemeClr val="lt1"/>
              </a:solidFill>
              <a:latin typeface="Open Sans"/>
              <a:ea typeface="Open Sans"/>
              <a:cs typeface="Open Sans"/>
              <a:sym typeface="Open Sans"/>
            </a:endParaRPr>
          </a:p>
          <a:p>
            <a:pPr indent="457200"/>
            <a:endParaRPr>
              <a:solidFill>
                <a:schemeClr val="lt1"/>
              </a:solidFill>
              <a:latin typeface="Open Sans"/>
              <a:ea typeface="Open Sans"/>
              <a:cs typeface="Open Sans"/>
              <a:sym typeface="Open Sans"/>
            </a:endParaRPr>
          </a:p>
          <a:p>
            <a:r>
              <a:rPr lang="en-GB">
                <a:solidFill>
                  <a:schemeClr val="lt1"/>
                </a:solidFill>
                <a:latin typeface="Open Sans"/>
                <a:ea typeface="Open Sans"/>
                <a:cs typeface="Open Sans"/>
                <a:sym typeface="Open Sans"/>
              </a:rPr>
              <a:t>Tassomai is designed to help you do </a:t>
            </a:r>
            <a:r>
              <a:rPr lang="en-GB" b="1">
                <a:solidFill>
                  <a:schemeClr val="lt1"/>
                </a:solidFill>
                <a:latin typeface="Open Sans"/>
                <a:ea typeface="Open Sans"/>
                <a:cs typeface="Open Sans"/>
                <a:sym typeface="Open Sans"/>
              </a:rPr>
              <a:t>all</a:t>
            </a:r>
            <a:r>
              <a:rPr lang="en-GB">
                <a:solidFill>
                  <a:schemeClr val="lt1"/>
                </a:solidFill>
                <a:latin typeface="Open Sans"/>
                <a:ea typeface="Open Sans"/>
                <a:cs typeface="Open Sans"/>
                <a:sym typeface="Open Sans"/>
              </a:rPr>
              <a:t> of these things!</a:t>
            </a:r>
            <a:endParaRPr>
              <a:solidFill>
                <a:schemeClr val="lt1"/>
              </a:solidFill>
              <a:latin typeface="Open Sans"/>
              <a:ea typeface="Open Sans"/>
              <a:cs typeface="Open Sans"/>
              <a:sym typeface="Open Sans"/>
            </a:endParaRPr>
          </a:p>
        </p:txBody>
      </p:sp>
      <p:pic>
        <p:nvPicPr>
          <p:cNvPr id="94" name="Google Shape;94;p17"/>
          <p:cNvPicPr preferRelativeResize="0"/>
          <p:nvPr/>
        </p:nvPicPr>
        <p:blipFill>
          <a:blip r:embed="rId3">
            <a:alphaModFix/>
          </a:blip>
          <a:stretch>
            <a:fillRect/>
          </a:stretch>
        </p:blipFill>
        <p:spPr>
          <a:xfrm>
            <a:off x="644276" y="2955975"/>
            <a:ext cx="342525" cy="105336"/>
          </a:xfrm>
          <a:prstGeom prst="rect">
            <a:avLst/>
          </a:prstGeom>
          <a:noFill/>
          <a:ln>
            <a:noFill/>
          </a:ln>
        </p:spPr>
      </p:pic>
      <p:pic>
        <p:nvPicPr>
          <p:cNvPr id="95" name="Google Shape;95;p17"/>
          <p:cNvPicPr preferRelativeResize="0"/>
          <p:nvPr/>
        </p:nvPicPr>
        <p:blipFill>
          <a:blip r:embed="rId3">
            <a:alphaModFix/>
          </a:blip>
          <a:stretch>
            <a:fillRect/>
          </a:stretch>
        </p:blipFill>
        <p:spPr>
          <a:xfrm>
            <a:off x="644276" y="3183557"/>
            <a:ext cx="342525" cy="105336"/>
          </a:xfrm>
          <a:prstGeom prst="rect">
            <a:avLst/>
          </a:prstGeom>
          <a:noFill/>
          <a:ln>
            <a:noFill/>
          </a:ln>
        </p:spPr>
      </p:pic>
      <p:pic>
        <p:nvPicPr>
          <p:cNvPr id="96" name="Google Shape;96;p17"/>
          <p:cNvPicPr preferRelativeResize="0"/>
          <p:nvPr/>
        </p:nvPicPr>
        <p:blipFill>
          <a:blip r:embed="rId3">
            <a:alphaModFix/>
          </a:blip>
          <a:stretch>
            <a:fillRect/>
          </a:stretch>
        </p:blipFill>
        <p:spPr>
          <a:xfrm>
            <a:off x="644276" y="3411139"/>
            <a:ext cx="342525" cy="105336"/>
          </a:xfrm>
          <a:prstGeom prst="rect">
            <a:avLst/>
          </a:prstGeom>
          <a:noFill/>
          <a:ln>
            <a:noFill/>
          </a:ln>
        </p:spPr>
      </p:pic>
      <p:pic>
        <p:nvPicPr>
          <p:cNvPr id="97" name="Google Shape;97;p17"/>
          <p:cNvPicPr preferRelativeResize="0"/>
          <p:nvPr/>
        </p:nvPicPr>
        <p:blipFill>
          <a:blip r:embed="rId4">
            <a:alphaModFix/>
          </a:blip>
          <a:stretch>
            <a:fillRect/>
          </a:stretch>
        </p:blipFill>
        <p:spPr>
          <a:xfrm>
            <a:off x="6026475" y="2614500"/>
            <a:ext cx="2417700" cy="2417700"/>
          </a:xfrm>
          <a:prstGeom prst="rect">
            <a:avLst/>
          </a:prstGeom>
          <a:noFill/>
          <a:ln>
            <a:noFill/>
          </a:ln>
        </p:spPr>
      </p:pic>
      <p:pic>
        <p:nvPicPr>
          <p:cNvPr id="98" name="Google Shape;98;p17"/>
          <p:cNvPicPr preferRelativeResize="0"/>
          <p:nvPr/>
        </p:nvPicPr>
        <p:blipFill>
          <a:blip r:embed="rId5">
            <a:alphaModFix/>
          </a:blip>
          <a:stretch>
            <a:fillRect/>
          </a:stretch>
        </p:blipFill>
        <p:spPr>
          <a:xfrm>
            <a:off x="7116609" y="5368375"/>
            <a:ext cx="1794817" cy="463726"/>
          </a:xfrm>
          <a:prstGeom prst="rect">
            <a:avLst/>
          </a:prstGeom>
          <a:noFill/>
          <a:ln>
            <a:noFill/>
          </a:ln>
        </p:spPr>
      </p:pic>
    </p:spTree>
    <p:extLst>
      <p:ext uri="{BB962C8B-B14F-4D97-AF65-F5344CB8AC3E}">
        <p14:creationId xmlns:p14="http://schemas.microsoft.com/office/powerpoint/2010/main" val="3687115347"/>
      </p:ext>
    </p:extLst>
  </p:cSld>
  <p:clrMapOvr>
    <a:masterClrMapping/>
  </p:clrMapOvr>
</p:sld>
</file>

<file path=ppt/theme/theme1.xml><?xml version="1.0" encoding="utf-8"?>
<a:theme xmlns:a="http://schemas.openxmlformats.org/drawingml/2006/main" name="Ormiston Victory">
  <a:themeElements>
    <a:clrScheme name="ODA 2018">
      <a:dk1>
        <a:srgbClr val="000000"/>
      </a:dk1>
      <a:lt1>
        <a:srgbClr val="FFFFFF"/>
      </a:lt1>
      <a:dk2>
        <a:srgbClr val="0A2240"/>
      </a:dk2>
      <a:lt2>
        <a:srgbClr val="808080"/>
      </a:lt2>
      <a:accent1>
        <a:srgbClr val="C29F3D"/>
      </a:accent1>
      <a:accent2>
        <a:srgbClr val="4BACC6"/>
      </a:accent2>
      <a:accent3>
        <a:srgbClr val="C0504D"/>
      </a:accent3>
      <a:accent4>
        <a:srgbClr val="F79646"/>
      </a:accent4>
      <a:accent5>
        <a:srgbClr val="9BBB59"/>
      </a:accent5>
      <a:accent6>
        <a:srgbClr val="8064A2"/>
      </a:accent6>
      <a:hlink>
        <a:srgbClr val="0072CF"/>
      </a:hlink>
      <a:folHlink>
        <a:srgbClr val="C29F3D"/>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miston Victory">
  <a:themeElements>
    <a:clrScheme name="ODA 2018">
      <a:dk1>
        <a:srgbClr val="000000"/>
      </a:dk1>
      <a:lt1>
        <a:srgbClr val="FFFFFF"/>
      </a:lt1>
      <a:dk2>
        <a:srgbClr val="0A2240"/>
      </a:dk2>
      <a:lt2>
        <a:srgbClr val="808080"/>
      </a:lt2>
      <a:accent1>
        <a:srgbClr val="C29F3D"/>
      </a:accent1>
      <a:accent2>
        <a:srgbClr val="4BACC6"/>
      </a:accent2>
      <a:accent3>
        <a:srgbClr val="C0504D"/>
      </a:accent3>
      <a:accent4>
        <a:srgbClr val="F79646"/>
      </a:accent4>
      <a:accent5>
        <a:srgbClr val="9BBB59"/>
      </a:accent5>
      <a:accent6>
        <a:srgbClr val="8064A2"/>
      </a:accent6>
      <a:hlink>
        <a:srgbClr val="0072CF"/>
      </a:hlink>
      <a:folHlink>
        <a:srgbClr val="C29F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EA7FE9ACA8E843A0359F97E3F72165" ma:contentTypeVersion="12" ma:contentTypeDescription="Create a new document." ma:contentTypeScope="" ma:versionID="61ef3467a31c413a7f57a5ece658fc80">
  <xsd:schema xmlns:xsd="http://www.w3.org/2001/XMLSchema" xmlns:xs="http://www.w3.org/2001/XMLSchema" xmlns:p="http://schemas.microsoft.com/office/2006/metadata/properties" xmlns:ns2="ed8b4ece-9020-4d61-bdb7-42a84d5a88c7" xmlns:ns3="31f351b5-ea28-4405-ba74-e606c2f3add2" targetNamespace="http://schemas.microsoft.com/office/2006/metadata/properties" ma:root="true" ma:fieldsID="62695acfb46570054a5bd4f7ba9bd9c8" ns2:_="" ns3:_="">
    <xsd:import namespace="ed8b4ece-9020-4d61-bdb7-42a84d5a88c7"/>
    <xsd:import namespace="31f351b5-ea28-4405-ba74-e606c2f3ad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8b4ece-9020-4d61-bdb7-42a84d5a88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f351b5-ea28-4405-ba74-e606c2f3add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d8b4ece-9020-4d61-bdb7-42a84d5a88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2D34B62-4514-4DBE-ADBD-E1FDD656D43C}">
  <ds:schemaRefs>
    <ds:schemaRef ds:uri="31f351b5-ea28-4405-ba74-e606c2f3add2"/>
    <ds:schemaRef ds:uri="ed8b4ece-9020-4d61-bdb7-42a84d5a88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6EA55E7-D6A8-454C-8F3C-853D0C632857}">
  <ds:schemaRefs>
    <ds:schemaRef ds:uri="http://schemas.microsoft.com/sharepoint/v3/contenttype/forms"/>
  </ds:schemaRefs>
</ds:datastoreItem>
</file>

<file path=customXml/itemProps3.xml><?xml version="1.0" encoding="utf-8"?>
<ds:datastoreItem xmlns:ds="http://schemas.openxmlformats.org/officeDocument/2006/customXml" ds:itemID="{E5502AD3-D250-476C-8F7A-287831B224C9}">
  <ds:schemaRefs>
    <ds:schemaRef ds:uri="ed8b4ece-9020-4d61-bdb7-42a84d5a88c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Ormiston Victory.thmx</Template>
  <Application>Microsoft Office PowerPoint</Application>
  <PresentationFormat>On-screen Show (4:3)</PresentationFormat>
  <Slides>26</Slides>
  <Notes>18</Notes>
  <HiddenSlides>0</HiddenSlide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Ormiston Victory</vt:lpstr>
      <vt:lpstr>Office Theme</vt:lpstr>
      <vt:lpstr>Ormiston Victory</vt:lpstr>
      <vt:lpstr>office theme</vt:lpstr>
      <vt:lpstr>Simple Light</vt:lpstr>
      <vt:lpstr>PowerPoint Presentation</vt:lpstr>
      <vt:lpstr>The Year 11 Journey</vt:lpstr>
      <vt:lpstr>The Year 11 Journey</vt:lpstr>
      <vt:lpstr>Revision/Home Learning</vt:lpstr>
      <vt:lpstr>Tassomai</vt:lpstr>
      <vt:lpstr>Welcome to Tassomai!</vt:lpstr>
      <vt:lpstr>What is Tassomai?</vt:lpstr>
      <vt:lpstr>How does Tassomai work?</vt:lpstr>
      <vt:lpstr>Why does Tassomai work?</vt:lpstr>
      <vt:lpstr>When &amp; where can I work on Tassomai?</vt:lpstr>
      <vt:lpstr>What else does Tassomai offer?</vt:lpstr>
      <vt:lpstr>The Tassomai Tree</vt:lpstr>
      <vt:lpstr>Your Data</vt:lpstr>
      <vt:lpstr>Other Support</vt:lpstr>
      <vt:lpstr>What’s new for this school year?</vt:lpstr>
      <vt:lpstr>I’m new - how do I get started?</vt:lpstr>
      <vt:lpstr>I’m returning to Tassomai - what do I do?</vt:lpstr>
      <vt:lpstr>How is it going to work?</vt:lpstr>
      <vt:lpstr>How do I log in?</vt:lpstr>
      <vt:lpstr>PowerPoint Presentation</vt:lpstr>
      <vt:lpstr>PowerPoint Presentation</vt:lpstr>
      <vt:lpstr>PowerPoint Presentation</vt:lpstr>
      <vt:lpstr>Coming soon...</vt:lpstr>
      <vt:lpstr>BTEC PSAs</vt:lpstr>
      <vt:lpstr>PowerPoint Presentation</vt:lpstr>
      <vt:lpstr>PowerPoint Presentation</vt:lpstr>
    </vt:vector>
  </TitlesOfParts>
  <Company>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Nicky Salt</dc:creator>
  <cp:revision>35</cp:revision>
  <dcterms:created xsi:type="dcterms:W3CDTF">2014-06-02T11:01:04Z</dcterms:created>
  <dcterms:modified xsi:type="dcterms:W3CDTF">2023-09-15T09:20:04Z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0x01010062EA7FE9ACA8E843A0359F97E3F72165</vt:lpwstr>
  </property>
  <property fmtid="{D5CDD505-2E9C-101B-9397-08002B2CF9AE}" pid="3" name="Order">
    <vt:r8>53400</vt:r8>
  </property>
  <property fmtid="{D5CDD505-2E9C-101B-9397-08002B2CF9AE}" pid="4" name="MediaServiceImageTags">
    <vt:lpwstr/>
  </property>
</Properties>
</file>