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2FA644-0A40-4BA1-9376-708244B6E844}" v="3" dt="2025-09-12T08:39:54.8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Watson" userId="1f019d2d-5c1b-476f-b458-13fbc9abe8ce" providerId="ADAL" clId="{223944D9-0D6D-4678-B4C3-50738E75C47C}"/>
    <pc:docChg chg="custSel modSld">
      <pc:chgData name="Sarah Watson" userId="1f019d2d-5c1b-476f-b458-13fbc9abe8ce" providerId="ADAL" clId="{223944D9-0D6D-4678-B4C3-50738E75C47C}" dt="2025-09-12T08:39:54.858" v="32" actId="1076"/>
      <pc:docMkLst>
        <pc:docMk/>
      </pc:docMkLst>
      <pc:sldChg chg="addSp delSp modSp mod">
        <pc:chgData name="Sarah Watson" userId="1f019d2d-5c1b-476f-b458-13fbc9abe8ce" providerId="ADAL" clId="{223944D9-0D6D-4678-B4C3-50738E75C47C}" dt="2025-09-12T08:39:54.858" v="32" actId="1076"/>
        <pc:sldMkLst>
          <pc:docMk/>
          <pc:sldMk cId="1191418964" sldId="258"/>
        </pc:sldMkLst>
        <pc:spChg chg="del">
          <ac:chgData name="Sarah Watson" userId="1f019d2d-5c1b-476f-b458-13fbc9abe8ce" providerId="ADAL" clId="{223944D9-0D6D-4678-B4C3-50738E75C47C}" dt="2025-09-12T08:39:40.816" v="29" actId="478"/>
          <ac:spMkLst>
            <pc:docMk/>
            <pc:sldMk cId="1191418964" sldId="258"/>
            <ac:spMk id="4" creationId="{E3A9B089-043B-E09C-7CC7-076055DFDFDD}"/>
          </ac:spMkLst>
        </pc:spChg>
        <pc:spChg chg="del">
          <ac:chgData name="Sarah Watson" userId="1f019d2d-5c1b-476f-b458-13fbc9abe8ce" providerId="ADAL" clId="{223944D9-0D6D-4678-B4C3-50738E75C47C}" dt="2025-09-12T08:39:39.352" v="28" actId="478"/>
          <ac:spMkLst>
            <pc:docMk/>
            <pc:sldMk cId="1191418964" sldId="258"/>
            <ac:spMk id="5" creationId="{FFD27D62-ABF0-DD45-34C6-62D317B54519}"/>
          </ac:spMkLst>
        </pc:spChg>
        <pc:spChg chg="mod">
          <ac:chgData name="Sarah Watson" userId="1f019d2d-5c1b-476f-b458-13fbc9abe8ce" providerId="ADAL" clId="{223944D9-0D6D-4678-B4C3-50738E75C47C}" dt="2025-09-12T08:39:35.688" v="27" actId="20577"/>
          <ac:spMkLst>
            <pc:docMk/>
            <pc:sldMk cId="1191418964" sldId="258"/>
            <ac:spMk id="8" creationId="{881EF4F1-4230-AC0A-1A91-9F56B633228B}"/>
          </ac:spMkLst>
        </pc:spChg>
        <pc:graphicFrameChg chg="del">
          <ac:chgData name="Sarah Watson" userId="1f019d2d-5c1b-476f-b458-13fbc9abe8ce" providerId="ADAL" clId="{223944D9-0D6D-4678-B4C3-50738E75C47C}" dt="2025-09-12T08:39:28.663" v="0" actId="478"/>
          <ac:graphicFrameMkLst>
            <pc:docMk/>
            <pc:sldMk cId="1191418964" sldId="258"/>
            <ac:graphicFrameMk id="2" creationId="{A04BFC29-5107-EEDF-817E-71E163405188}"/>
          </ac:graphicFrameMkLst>
        </pc:graphicFrameChg>
        <pc:picChg chg="add mod">
          <ac:chgData name="Sarah Watson" userId="1f019d2d-5c1b-476f-b458-13fbc9abe8ce" providerId="ADAL" clId="{223944D9-0D6D-4678-B4C3-50738E75C47C}" dt="2025-09-12T08:39:54.858" v="32" actId="1076"/>
          <ac:picMkLst>
            <pc:docMk/>
            <pc:sldMk cId="1191418964" sldId="258"/>
            <ac:picMk id="3" creationId="{C58BC014-D4DD-EC49-E221-2A571908BC2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FBB0D-6727-489B-BC90-4B4F36EB4BFD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5A2FC-BACE-41B7-BAD9-AD94E6C65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741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75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15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08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04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2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04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73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38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09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03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98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3790A89-174E-4415-8245-FD2062489C9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8A6FA7-BD48-40AD-998E-549051757AAA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4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28871CA-884B-BA71-CE4B-402D707EF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851" y="57411"/>
            <a:ext cx="2468297" cy="103848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1EF4F1-4230-AC0A-1A91-9F56B633228B}"/>
              </a:ext>
            </a:extLst>
          </p:cNvPr>
          <p:cNvSpPr txBox="1"/>
          <p:nvPr/>
        </p:nvSpPr>
        <p:spPr>
          <a:xfrm>
            <a:off x="550163" y="1220610"/>
            <a:ext cx="11091672" cy="1015663"/>
          </a:xfrm>
          <a:prstGeom prst="rect">
            <a:avLst/>
          </a:prstGeom>
          <a:ln>
            <a:solidFill>
              <a:srgbClr val="9966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Aptos Black" panose="020B0004020202020204" pitchFamily="34" charset="0"/>
              </a:rPr>
              <a:t>Year 11 Period 6 Timetable </a:t>
            </a:r>
          </a:p>
        </p:txBody>
      </p:sp>
      <p:pic>
        <p:nvPicPr>
          <p:cNvPr id="3" name="Picture 2" descr="A table with text on it&#10;&#10;AI-generated content may be incorrect.">
            <a:extLst>
              <a:ext uri="{FF2B5EF4-FFF2-40B4-BE49-F238E27FC236}">
                <a16:creationId xmlns:a16="http://schemas.microsoft.com/office/drawing/2014/main" id="{C58BC014-D4DD-EC49-E221-2A571908BC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" t="1069" r="1538" b="2137"/>
          <a:stretch>
            <a:fillRect/>
          </a:stretch>
        </p:blipFill>
        <p:spPr bwMode="auto">
          <a:xfrm>
            <a:off x="1583278" y="2360987"/>
            <a:ext cx="9025441" cy="4299185"/>
          </a:xfrm>
          <a:prstGeom prst="rect">
            <a:avLst/>
          </a:prstGeom>
          <a:noFill/>
          <a:ln w="38100">
            <a:solidFill>
              <a:srgbClr val="9966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418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Black</vt:lpstr>
      <vt:lpstr>Arial</vt:lpstr>
      <vt:lpstr>Tw Cen MT</vt:lpstr>
      <vt:lpstr>Tw Cen MT Condensed</vt:lpstr>
      <vt:lpstr>Wingdings 3</vt:lpstr>
      <vt:lpstr>Integral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Watson</dc:creator>
  <cp:lastModifiedBy>Sarah Watson</cp:lastModifiedBy>
  <cp:revision>5</cp:revision>
  <cp:lastPrinted>2025-08-27T13:15:40Z</cp:lastPrinted>
  <dcterms:created xsi:type="dcterms:W3CDTF">2024-08-28T07:46:45Z</dcterms:created>
  <dcterms:modified xsi:type="dcterms:W3CDTF">2025-09-12T08:39:57Z</dcterms:modified>
</cp:coreProperties>
</file>